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9" r:id="rId5"/>
    <p:sldId id="276" r:id="rId6"/>
    <p:sldId id="274" r:id="rId7"/>
    <p:sldId id="275" r:id="rId8"/>
    <p:sldId id="259" r:id="rId9"/>
    <p:sldId id="271" r:id="rId10"/>
    <p:sldId id="277" r:id="rId11"/>
    <p:sldId id="260" r:id="rId12"/>
    <p:sldId id="261" r:id="rId13"/>
    <p:sldId id="278" r:id="rId14"/>
    <p:sldId id="262" r:id="rId15"/>
    <p:sldId id="263" r:id="rId16"/>
    <p:sldId id="265" r:id="rId17"/>
    <p:sldId id="273" r:id="rId18"/>
    <p:sldId id="266" r:id="rId19"/>
    <p:sldId id="267" r:id="rId20"/>
    <p:sldId id="268" r:id="rId21"/>
    <p:sldId id="279" r:id="rId22"/>
    <p:sldId id="280" r:id="rId23"/>
    <p:sldId id="281" r:id="rId2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52" autoAdjust="0"/>
    <p:restoredTop sz="94660"/>
  </p:normalViewPr>
  <p:slideViewPr>
    <p:cSldViewPr>
      <p:cViewPr>
        <p:scale>
          <a:sx n="25" d="100"/>
          <a:sy n="25" d="100"/>
        </p:scale>
        <p:origin x="-1758" y="-3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B537E6B7-83DC-469D-82CB-30FCEF8E5258}" type="datetimeFigureOut">
              <a:rPr lang="de-DE" smtClean="0"/>
              <a:t>06.11.2014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1B15B28-2ECE-4206-B2DD-F6910570A465}" type="slidenum">
              <a:rPr lang="de-DE" smtClean="0"/>
              <a:t>‹Nr.›</a:t>
            </a:fld>
            <a:endParaRPr lang="de-DE"/>
          </a:p>
        </p:txBody>
      </p:sp>
    </p:spTree>
    <p:extLst>
      <p:ext uri="{BB962C8B-B14F-4D97-AF65-F5344CB8AC3E}">
        <p14:creationId xmlns:p14="http://schemas.microsoft.com/office/powerpoint/2010/main" val="2088164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537E6B7-83DC-469D-82CB-30FCEF8E5258}" type="datetimeFigureOut">
              <a:rPr lang="de-DE" smtClean="0"/>
              <a:t>06.11.2014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1B15B28-2ECE-4206-B2DD-F6910570A465}" type="slidenum">
              <a:rPr lang="de-DE" smtClean="0"/>
              <a:t>‹Nr.›</a:t>
            </a:fld>
            <a:endParaRPr lang="de-DE"/>
          </a:p>
        </p:txBody>
      </p:sp>
    </p:spTree>
    <p:extLst>
      <p:ext uri="{BB962C8B-B14F-4D97-AF65-F5344CB8AC3E}">
        <p14:creationId xmlns:p14="http://schemas.microsoft.com/office/powerpoint/2010/main" val="3488815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537E6B7-83DC-469D-82CB-30FCEF8E5258}" type="datetimeFigureOut">
              <a:rPr lang="de-DE" smtClean="0"/>
              <a:t>06.11.2014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1B15B28-2ECE-4206-B2DD-F6910570A465}" type="slidenum">
              <a:rPr lang="de-DE" smtClean="0"/>
              <a:t>‹Nr.›</a:t>
            </a:fld>
            <a:endParaRPr lang="de-DE"/>
          </a:p>
        </p:txBody>
      </p:sp>
    </p:spTree>
    <p:extLst>
      <p:ext uri="{BB962C8B-B14F-4D97-AF65-F5344CB8AC3E}">
        <p14:creationId xmlns:p14="http://schemas.microsoft.com/office/powerpoint/2010/main" val="444010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537E6B7-83DC-469D-82CB-30FCEF8E5258}" type="datetimeFigureOut">
              <a:rPr lang="de-DE" smtClean="0"/>
              <a:t>06.11.2014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1B15B28-2ECE-4206-B2DD-F6910570A465}" type="slidenum">
              <a:rPr lang="de-DE" smtClean="0"/>
              <a:t>‹Nr.›</a:t>
            </a:fld>
            <a:endParaRPr lang="de-DE"/>
          </a:p>
        </p:txBody>
      </p:sp>
    </p:spTree>
    <p:extLst>
      <p:ext uri="{BB962C8B-B14F-4D97-AF65-F5344CB8AC3E}">
        <p14:creationId xmlns:p14="http://schemas.microsoft.com/office/powerpoint/2010/main" val="4288642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B537E6B7-83DC-469D-82CB-30FCEF8E5258}" type="datetimeFigureOut">
              <a:rPr lang="de-DE" smtClean="0"/>
              <a:t>06.11.2014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1B15B28-2ECE-4206-B2DD-F6910570A465}" type="slidenum">
              <a:rPr lang="de-DE" smtClean="0"/>
              <a:t>‹Nr.›</a:t>
            </a:fld>
            <a:endParaRPr lang="de-DE"/>
          </a:p>
        </p:txBody>
      </p:sp>
    </p:spTree>
    <p:extLst>
      <p:ext uri="{BB962C8B-B14F-4D97-AF65-F5344CB8AC3E}">
        <p14:creationId xmlns:p14="http://schemas.microsoft.com/office/powerpoint/2010/main" val="3428994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B537E6B7-83DC-469D-82CB-30FCEF8E5258}" type="datetimeFigureOut">
              <a:rPr lang="de-DE" smtClean="0"/>
              <a:t>06.11.2014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1B15B28-2ECE-4206-B2DD-F6910570A465}" type="slidenum">
              <a:rPr lang="de-DE" smtClean="0"/>
              <a:t>‹Nr.›</a:t>
            </a:fld>
            <a:endParaRPr lang="de-DE"/>
          </a:p>
        </p:txBody>
      </p:sp>
    </p:spTree>
    <p:extLst>
      <p:ext uri="{BB962C8B-B14F-4D97-AF65-F5344CB8AC3E}">
        <p14:creationId xmlns:p14="http://schemas.microsoft.com/office/powerpoint/2010/main" val="3189119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B537E6B7-83DC-469D-82CB-30FCEF8E5258}" type="datetimeFigureOut">
              <a:rPr lang="de-DE" smtClean="0"/>
              <a:t>06.11.2014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21B15B28-2ECE-4206-B2DD-F6910570A465}" type="slidenum">
              <a:rPr lang="de-DE" smtClean="0"/>
              <a:t>‹Nr.›</a:t>
            </a:fld>
            <a:endParaRPr lang="de-DE"/>
          </a:p>
        </p:txBody>
      </p:sp>
    </p:spTree>
    <p:extLst>
      <p:ext uri="{BB962C8B-B14F-4D97-AF65-F5344CB8AC3E}">
        <p14:creationId xmlns:p14="http://schemas.microsoft.com/office/powerpoint/2010/main" val="3199579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B537E6B7-83DC-469D-82CB-30FCEF8E5258}" type="datetimeFigureOut">
              <a:rPr lang="de-DE" smtClean="0"/>
              <a:t>06.11.2014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21B15B28-2ECE-4206-B2DD-F6910570A465}" type="slidenum">
              <a:rPr lang="de-DE" smtClean="0"/>
              <a:t>‹Nr.›</a:t>
            </a:fld>
            <a:endParaRPr lang="de-DE"/>
          </a:p>
        </p:txBody>
      </p:sp>
    </p:spTree>
    <p:extLst>
      <p:ext uri="{BB962C8B-B14F-4D97-AF65-F5344CB8AC3E}">
        <p14:creationId xmlns:p14="http://schemas.microsoft.com/office/powerpoint/2010/main" val="1691074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537E6B7-83DC-469D-82CB-30FCEF8E5258}" type="datetimeFigureOut">
              <a:rPr lang="de-DE" smtClean="0"/>
              <a:t>06.11.2014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21B15B28-2ECE-4206-B2DD-F6910570A465}" type="slidenum">
              <a:rPr lang="de-DE" smtClean="0"/>
              <a:t>‹Nr.›</a:t>
            </a:fld>
            <a:endParaRPr lang="de-DE"/>
          </a:p>
        </p:txBody>
      </p:sp>
    </p:spTree>
    <p:extLst>
      <p:ext uri="{BB962C8B-B14F-4D97-AF65-F5344CB8AC3E}">
        <p14:creationId xmlns:p14="http://schemas.microsoft.com/office/powerpoint/2010/main" val="1943674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537E6B7-83DC-469D-82CB-30FCEF8E5258}" type="datetimeFigureOut">
              <a:rPr lang="de-DE" smtClean="0"/>
              <a:t>06.11.2014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1B15B28-2ECE-4206-B2DD-F6910570A465}" type="slidenum">
              <a:rPr lang="de-DE" smtClean="0"/>
              <a:t>‹Nr.›</a:t>
            </a:fld>
            <a:endParaRPr lang="de-DE"/>
          </a:p>
        </p:txBody>
      </p:sp>
    </p:spTree>
    <p:extLst>
      <p:ext uri="{BB962C8B-B14F-4D97-AF65-F5344CB8AC3E}">
        <p14:creationId xmlns:p14="http://schemas.microsoft.com/office/powerpoint/2010/main" val="1552215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537E6B7-83DC-469D-82CB-30FCEF8E5258}" type="datetimeFigureOut">
              <a:rPr lang="de-DE" smtClean="0"/>
              <a:t>06.11.2014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1B15B28-2ECE-4206-B2DD-F6910570A465}" type="slidenum">
              <a:rPr lang="de-DE" smtClean="0"/>
              <a:t>‹Nr.›</a:t>
            </a:fld>
            <a:endParaRPr lang="de-DE"/>
          </a:p>
        </p:txBody>
      </p:sp>
    </p:spTree>
    <p:extLst>
      <p:ext uri="{BB962C8B-B14F-4D97-AF65-F5344CB8AC3E}">
        <p14:creationId xmlns:p14="http://schemas.microsoft.com/office/powerpoint/2010/main" val="281303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37E6B7-83DC-469D-82CB-30FCEF8E5258}" type="datetimeFigureOut">
              <a:rPr lang="de-DE" smtClean="0"/>
              <a:t>06.11.2014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B15B28-2ECE-4206-B2DD-F6910570A465}" type="slidenum">
              <a:rPr lang="de-DE" smtClean="0"/>
              <a:t>‹Nr.›</a:t>
            </a:fld>
            <a:endParaRPr lang="de-DE"/>
          </a:p>
        </p:txBody>
      </p:sp>
    </p:spTree>
    <p:extLst>
      <p:ext uri="{BB962C8B-B14F-4D97-AF65-F5344CB8AC3E}">
        <p14:creationId xmlns:p14="http://schemas.microsoft.com/office/powerpoint/2010/main" val="4261362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ESCHATOLOGY</a:t>
            </a:r>
            <a:endParaRPr lang="de-DE" dirty="0"/>
          </a:p>
        </p:txBody>
      </p:sp>
      <p:sp>
        <p:nvSpPr>
          <p:cNvPr id="3" name="Untertitel 2"/>
          <p:cNvSpPr>
            <a:spLocks noGrp="1"/>
          </p:cNvSpPr>
          <p:nvPr>
            <p:ph type="subTitle" idx="1"/>
          </p:nvPr>
        </p:nvSpPr>
        <p:spPr/>
        <p:txBody>
          <a:bodyPr>
            <a:normAutofit lnSpcReduction="10000"/>
          </a:bodyPr>
          <a:lstStyle/>
          <a:p>
            <a:r>
              <a:rPr lang="de-DE" b="1" dirty="0" smtClean="0"/>
              <a:t>TALK 1</a:t>
            </a:r>
          </a:p>
          <a:p>
            <a:endParaRPr lang="de-DE" b="1" dirty="0"/>
          </a:p>
          <a:p>
            <a:r>
              <a:rPr lang="de-DE" sz="3600" b="1" dirty="0" smtClean="0"/>
              <a:t>The </a:t>
            </a:r>
            <a:r>
              <a:rPr lang="de-DE" sz="3600" b="1" dirty="0" err="1" smtClean="0"/>
              <a:t>Role</a:t>
            </a:r>
            <a:r>
              <a:rPr lang="de-DE" sz="3600" b="1" dirty="0" smtClean="0"/>
              <a:t> </a:t>
            </a:r>
            <a:r>
              <a:rPr lang="de-DE" sz="3600" b="1" dirty="0" err="1" smtClean="0"/>
              <a:t>of</a:t>
            </a:r>
            <a:r>
              <a:rPr lang="de-DE" sz="3600" b="1" dirty="0" smtClean="0"/>
              <a:t> </a:t>
            </a:r>
            <a:r>
              <a:rPr lang="de-DE" sz="3600" b="1" dirty="0" err="1" smtClean="0"/>
              <a:t>the</a:t>
            </a:r>
            <a:r>
              <a:rPr lang="de-DE" sz="3600" b="1" dirty="0" smtClean="0"/>
              <a:t> Holy Spirit</a:t>
            </a:r>
            <a:endParaRPr lang="de-DE" sz="3600" b="1" dirty="0"/>
          </a:p>
        </p:txBody>
      </p:sp>
    </p:spTree>
    <p:extLst>
      <p:ext uri="{BB962C8B-B14F-4D97-AF65-F5344CB8AC3E}">
        <p14:creationId xmlns:p14="http://schemas.microsoft.com/office/powerpoint/2010/main" val="3071863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THE HOPE OF ISRAEL</a:t>
            </a:r>
            <a:endParaRPr lang="de-DE" dirty="0"/>
          </a:p>
        </p:txBody>
      </p:sp>
      <p:sp>
        <p:nvSpPr>
          <p:cNvPr id="3" name="Inhaltsplatzhalter 2"/>
          <p:cNvSpPr>
            <a:spLocks noGrp="1"/>
          </p:cNvSpPr>
          <p:nvPr>
            <p:ph idx="1"/>
          </p:nvPr>
        </p:nvSpPr>
        <p:spPr/>
        <p:txBody>
          <a:bodyPr>
            <a:normAutofit lnSpcReduction="10000"/>
          </a:bodyPr>
          <a:lstStyle/>
          <a:p>
            <a:pPr marL="0" indent="0">
              <a:buNone/>
            </a:pPr>
            <a:r>
              <a:rPr lang="en-GB" dirty="0" smtClean="0"/>
              <a:t>“And now I stand and am judged for the hope of the promise made by God to our fathers. To this promise our twelve tribes, earnestly serving God night and day hope to attain.” (Acts 26: 6 – 7).</a:t>
            </a:r>
          </a:p>
          <a:p>
            <a:pPr marL="0" indent="0">
              <a:buNone/>
            </a:pPr>
            <a:endParaRPr lang="en-GB" dirty="0"/>
          </a:p>
          <a:p>
            <a:pPr marL="0" indent="0">
              <a:buNone/>
            </a:pPr>
            <a:r>
              <a:rPr lang="en-GB" dirty="0" smtClean="0"/>
              <a:t>“For this reason therefore I have called for you, to see you and speak with you, because for the hope of Israel I am bound with this chain.” (Acts 28: 20). </a:t>
            </a:r>
            <a:endParaRPr lang="en-GB" dirty="0"/>
          </a:p>
        </p:txBody>
      </p:sp>
    </p:spTree>
    <p:extLst>
      <p:ext uri="{BB962C8B-B14F-4D97-AF65-F5344CB8AC3E}">
        <p14:creationId xmlns:p14="http://schemas.microsoft.com/office/powerpoint/2010/main" val="4035355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FAITH, HOPE &amp; THE PROMISES</a:t>
            </a:r>
            <a:endParaRPr lang="de-DE" dirty="0"/>
          </a:p>
        </p:txBody>
      </p:sp>
      <p:sp>
        <p:nvSpPr>
          <p:cNvPr id="3" name="Inhaltsplatzhalter 2"/>
          <p:cNvSpPr>
            <a:spLocks noGrp="1"/>
          </p:cNvSpPr>
          <p:nvPr>
            <p:ph idx="1"/>
          </p:nvPr>
        </p:nvSpPr>
        <p:spPr/>
        <p:txBody>
          <a:bodyPr/>
          <a:lstStyle/>
          <a:p>
            <a:pPr marL="0" indent="0">
              <a:buNone/>
            </a:pPr>
            <a:r>
              <a:rPr lang="de-DE" dirty="0" err="1" smtClean="0"/>
              <a:t>Biblical</a:t>
            </a:r>
            <a:r>
              <a:rPr lang="de-DE" dirty="0" smtClean="0"/>
              <a:t> </a:t>
            </a:r>
            <a:r>
              <a:rPr lang="de-DE" dirty="0" err="1" smtClean="0"/>
              <a:t>faith</a:t>
            </a:r>
            <a:r>
              <a:rPr lang="de-DE" dirty="0" smtClean="0"/>
              <a:t> </a:t>
            </a:r>
            <a:r>
              <a:rPr lang="de-DE" dirty="0" err="1" smtClean="0"/>
              <a:t>is</a:t>
            </a:r>
            <a:r>
              <a:rPr lang="de-DE" dirty="0" smtClean="0"/>
              <a:t> </a:t>
            </a:r>
            <a:r>
              <a:rPr lang="de-DE" dirty="0" err="1" smtClean="0"/>
              <a:t>always</a:t>
            </a:r>
            <a:r>
              <a:rPr lang="de-DE" dirty="0" smtClean="0"/>
              <a:t> </a:t>
            </a:r>
            <a:r>
              <a:rPr lang="de-DE" dirty="0" err="1" smtClean="0"/>
              <a:t>the</a:t>
            </a:r>
            <a:r>
              <a:rPr lang="de-DE" dirty="0" smtClean="0"/>
              <a:t> </a:t>
            </a:r>
            <a:r>
              <a:rPr lang="de-DE" dirty="0" err="1" smtClean="0"/>
              <a:t>conviction</a:t>
            </a:r>
            <a:r>
              <a:rPr lang="de-DE" dirty="0" smtClean="0"/>
              <a:t> </a:t>
            </a:r>
            <a:r>
              <a:rPr lang="de-DE" dirty="0" err="1" smtClean="0"/>
              <a:t>that</a:t>
            </a:r>
            <a:r>
              <a:rPr lang="de-DE" dirty="0" smtClean="0"/>
              <a:t> </a:t>
            </a:r>
            <a:r>
              <a:rPr lang="de-DE" dirty="0" err="1" smtClean="0"/>
              <a:t>God</a:t>
            </a:r>
            <a:r>
              <a:rPr lang="de-DE" dirty="0" smtClean="0"/>
              <a:t> </a:t>
            </a:r>
            <a:r>
              <a:rPr lang="de-DE" dirty="0" err="1" smtClean="0"/>
              <a:t>has</a:t>
            </a:r>
            <a:r>
              <a:rPr lang="de-DE" dirty="0" smtClean="0"/>
              <a:t> </a:t>
            </a:r>
            <a:r>
              <a:rPr lang="de-DE" dirty="0" err="1" smtClean="0"/>
              <a:t>spoken</a:t>
            </a:r>
            <a:r>
              <a:rPr lang="de-DE" dirty="0" smtClean="0"/>
              <a:t> </a:t>
            </a:r>
            <a:r>
              <a:rPr lang="de-DE" dirty="0" err="1" smtClean="0"/>
              <a:t>and</a:t>
            </a:r>
            <a:r>
              <a:rPr lang="de-DE" dirty="0" smtClean="0"/>
              <a:t> </a:t>
            </a:r>
            <a:r>
              <a:rPr lang="de-DE" dirty="0" err="1" smtClean="0"/>
              <a:t>acted</a:t>
            </a:r>
            <a:r>
              <a:rPr lang="de-DE" dirty="0" smtClean="0"/>
              <a:t>, </a:t>
            </a:r>
            <a:r>
              <a:rPr lang="de-DE" dirty="0" err="1" smtClean="0"/>
              <a:t>and</a:t>
            </a:r>
            <a:r>
              <a:rPr lang="de-DE" dirty="0" smtClean="0"/>
              <a:t> </a:t>
            </a:r>
            <a:r>
              <a:rPr lang="de-DE" dirty="0" err="1" smtClean="0"/>
              <a:t>faith</a:t>
            </a:r>
            <a:r>
              <a:rPr lang="de-DE" dirty="0" smtClean="0"/>
              <a:t> in </a:t>
            </a:r>
            <a:r>
              <a:rPr lang="de-DE" dirty="0" err="1" smtClean="0"/>
              <a:t>what</a:t>
            </a:r>
            <a:r>
              <a:rPr lang="de-DE" dirty="0" smtClean="0"/>
              <a:t> </a:t>
            </a:r>
            <a:r>
              <a:rPr lang="de-DE" dirty="0" err="1" smtClean="0"/>
              <a:t>God</a:t>
            </a:r>
            <a:r>
              <a:rPr lang="de-DE" dirty="0" smtClean="0"/>
              <a:t> </a:t>
            </a:r>
            <a:r>
              <a:rPr lang="de-DE" dirty="0" err="1" smtClean="0"/>
              <a:t>has</a:t>
            </a:r>
            <a:r>
              <a:rPr lang="de-DE" dirty="0" smtClean="0"/>
              <a:t> </a:t>
            </a:r>
            <a:r>
              <a:rPr lang="de-DE" dirty="0" err="1" smtClean="0"/>
              <a:t>promised</a:t>
            </a:r>
            <a:r>
              <a:rPr lang="de-DE" dirty="0" smtClean="0"/>
              <a:t>.</a:t>
            </a:r>
          </a:p>
          <a:p>
            <a:pPr marL="0" indent="0">
              <a:buNone/>
            </a:pPr>
            <a:r>
              <a:rPr lang="de-DE" dirty="0" smtClean="0"/>
              <a:t>OT </a:t>
            </a:r>
            <a:r>
              <a:rPr lang="de-DE" dirty="0" err="1" smtClean="0"/>
              <a:t>example</a:t>
            </a:r>
            <a:r>
              <a:rPr lang="de-DE" dirty="0" smtClean="0"/>
              <a:t>: Abraham, </a:t>
            </a:r>
            <a:r>
              <a:rPr lang="de-DE" dirty="0" err="1" smtClean="0"/>
              <a:t>the</a:t>
            </a:r>
            <a:r>
              <a:rPr lang="de-DE" dirty="0" smtClean="0"/>
              <a:t> </a:t>
            </a:r>
            <a:r>
              <a:rPr lang="de-DE" dirty="0" err="1" smtClean="0"/>
              <a:t>father</a:t>
            </a:r>
            <a:r>
              <a:rPr lang="de-DE" dirty="0" smtClean="0"/>
              <a:t> </a:t>
            </a:r>
            <a:r>
              <a:rPr lang="de-DE" dirty="0" err="1" smtClean="0"/>
              <a:t>of</a:t>
            </a:r>
            <a:r>
              <a:rPr lang="de-DE" dirty="0" smtClean="0"/>
              <a:t> </a:t>
            </a:r>
            <a:r>
              <a:rPr lang="de-DE" dirty="0" err="1" smtClean="0"/>
              <a:t>those</a:t>
            </a:r>
            <a:r>
              <a:rPr lang="de-DE" dirty="0" smtClean="0"/>
              <a:t> </a:t>
            </a:r>
            <a:r>
              <a:rPr lang="de-DE" dirty="0" err="1" smtClean="0"/>
              <a:t>who</a:t>
            </a:r>
            <a:r>
              <a:rPr lang="de-DE" dirty="0" smtClean="0"/>
              <a:t> </a:t>
            </a:r>
            <a:r>
              <a:rPr lang="de-DE" dirty="0" err="1" smtClean="0"/>
              <a:t>believe</a:t>
            </a:r>
            <a:r>
              <a:rPr lang="de-DE" dirty="0" smtClean="0"/>
              <a:t> (Rom. 4: 11)</a:t>
            </a:r>
          </a:p>
          <a:p>
            <a:pPr marL="0" indent="0">
              <a:buNone/>
            </a:pPr>
            <a:endParaRPr lang="de-DE" dirty="0"/>
          </a:p>
          <a:p>
            <a:pPr marL="0" indent="0">
              <a:buNone/>
            </a:pPr>
            <a:r>
              <a:rPr lang="de-DE" dirty="0" smtClean="0"/>
              <a:t>NT </a:t>
            </a:r>
            <a:r>
              <a:rPr lang="de-DE" dirty="0" err="1" smtClean="0"/>
              <a:t>example</a:t>
            </a:r>
            <a:r>
              <a:rPr lang="de-DE" dirty="0" smtClean="0"/>
              <a:t>: Mary (Luke 1: 31 – 33; Luke 1:45)</a:t>
            </a:r>
            <a:endParaRPr lang="de-DE" dirty="0"/>
          </a:p>
        </p:txBody>
      </p:sp>
    </p:spTree>
    <p:extLst>
      <p:ext uri="{BB962C8B-B14F-4D97-AF65-F5344CB8AC3E}">
        <p14:creationId xmlns:p14="http://schemas.microsoft.com/office/powerpoint/2010/main" val="2201020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FAITH IN THE HUMANLY IMPOSSIBLE</a:t>
            </a:r>
            <a:endParaRPr lang="de-DE" dirty="0"/>
          </a:p>
        </p:txBody>
      </p:sp>
      <p:sp>
        <p:nvSpPr>
          <p:cNvPr id="3" name="Inhaltsplatzhalter 2"/>
          <p:cNvSpPr>
            <a:spLocks noGrp="1"/>
          </p:cNvSpPr>
          <p:nvPr>
            <p:ph idx="1"/>
          </p:nvPr>
        </p:nvSpPr>
        <p:spPr/>
        <p:txBody>
          <a:bodyPr>
            <a:normAutofit lnSpcReduction="10000"/>
          </a:bodyPr>
          <a:lstStyle/>
          <a:p>
            <a:pPr marL="0" indent="0">
              <a:buNone/>
            </a:pPr>
            <a:r>
              <a:rPr lang="de-DE" dirty="0" smtClean="0"/>
              <a:t>Abraham: </a:t>
            </a:r>
            <a:r>
              <a:rPr lang="de-DE" dirty="0" err="1" smtClean="0"/>
              <a:t>faith</a:t>
            </a:r>
            <a:r>
              <a:rPr lang="de-DE" dirty="0" smtClean="0"/>
              <a:t> </a:t>
            </a:r>
            <a:r>
              <a:rPr lang="de-DE" dirty="0" err="1" smtClean="0"/>
              <a:t>that</a:t>
            </a:r>
            <a:r>
              <a:rPr lang="de-DE" dirty="0" smtClean="0"/>
              <a:t> he </a:t>
            </a:r>
            <a:r>
              <a:rPr lang="de-DE" dirty="0" err="1" smtClean="0"/>
              <a:t>would</a:t>
            </a:r>
            <a:r>
              <a:rPr lang="de-DE" dirty="0" smtClean="0"/>
              <a:t> </a:t>
            </a:r>
            <a:r>
              <a:rPr lang="de-DE" dirty="0" err="1" smtClean="0"/>
              <a:t>have</a:t>
            </a:r>
            <a:r>
              <a:rPr lang="de-DE" dirty="0" smtClean="0"/>
              <a:t> a </a:t>
            </a:r>
            <a:r>
              <a:rPr lang="de-DE" dirty="0" err="1" smtClean="0"/>
              <a:t>son</a:t>
            </a:r>
            <a:r>
              <a:rPr lang="de-DE" dirty="0" smtClean="0"/>
              <a:t> </a:t>
            </a:r>
            <a:r>
              <a:rPr lang="de-DE" dirty="0" err="1" smtClean="0"/>
              <a:t>by</a:t>
            </a:r>
            <a:r>
              <a:rPr lang="de-DE" dirty="0" smtClean="0"/>
              <a:t> Sarah</a:t>
            </a:r>
          </a:p>
          <a:p>
            <a:pPr marL="0" indent="0">
              <a:buNone/>
            </a:pPr>
            <a:r>
              <a:rPr lang="en-US" dirty="0" smtClean="0"/>
              <a:t>“No distrust made him waver concerning the promise of God, but he grew strong in his faith as he gave glory to God, fully convinced that God was able to do what He had promised.” (Rom. 4: 20 – 21)</a:t>
            </a:r>
          </a:p>
          <a:p>
            <a:pPr marL="0" indent="0">
              <a:buNone/>
            </a:pPr>
            <a:r>
              <a:rPr lang="en-US" dirty="0" smtClean="0"/>
              <a:t>Mary: faith that she could have a son through the Holy Spirit (Luke 1: 34 – 38).</a:t>
            </a:r>
            <a:endParaRPr lang="en-US" dirty="0"/>
          </a:p>
        </p:txBody>
      </p:sp>
    </p:spTree>
    <p:extLst>
      <p:ext uri="{BB962C8B-B14F-4D97-AF65-F5344CB8AC3E}">
        <p14:creationId xmlns:p14="http://schemas.microsoft.com/office/powerpoint/2010/main" val="1319015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Jesus </a:t>
            </a:r>
            <a:r>
              <a:rPr lang="de-DE" dirty="0" err="1" smtClean="0"/>
              <a:t>transforms</a:t>
            </a:r>
            <a:r>
              <a:rPr lang="de-DE" dirty="0" smtClean="0"/>
              <a:t> </a:t>
            </a:r>
            <a:r>
              <a:rPr lang="de-DE" dirty="0" err="1" smtClean="0"/>
              <a:t>the</a:t>
            </a:r>
            <a:r>
              <a:rPr lang="de-DE" smtClean="0"/>
              <a:t> Hope </a:t>
            </a:r>
            <a:r>
              <a:rPr lang="de-DE" dirty="0" err="1" smtClean="0"/>
              <a:t>of</a:t>
            </a:r>
            <a:r>
              <a:rPr lang="de-DE" dirty="0" smtClean="0"/>
              <a:t> </a:t>
            </a:r>
            <a:r>
              <a:rPr lang="de-DE" dirty="0"/>
              <a:t>I</a:t>
            </a:r>
            <a:r>
              <a:rPr lang="de-DE" dirty="0" smtClean="0"/>
              <a:t>srael</a:t>
            </a:r>
            <a:endParaRPr lang="de-DE" dirty="0"/>
          </a:p>
        </p:txBody>
      </p:sp>
      <p:sp>
        <p:nvSpPr>
          <p:cNvPr id="3" name="Inhaltsplatzhalter 2"/>
          <p:cNvSpPr>
            <a:spLocks noGrp="1"/>
          </p:cNvSpPr>
          <p:nvPr>
            <p:ph idx="1"/>
          </p:nvPr>
        </p:nvSpPr>
        <p:spPr>
          <a:xfrm>
            <a:off x="539552" y="1484784"/>
            <a:ext cx="8229600" cy="4525963"/>
          </a:xfrm>
        </p:spPr>
        <p:txBody>
          <a:bodyPr>
            <a:normAutofit lnSpcReduction="10000"/>
          </a:bodyPr>
          <a:lstStyle/>
          <a:p>
            <a:pPr>
              <a:buFont typeface="Arial" charset="0"/>
              <a:buChar char="•"/>
            </a:pPr>
            <a:r>
              <a:rPr lang="de-DE" sz="3600" dirty="0" err="1" smtClean="0"/>
              <a:t>By</a:t>
            </a:r>
            <a:r>
              <a:rPr lang="de-DE" sz="3600" dirty="0" smtClean="0"/>
              <a:t> </a:t>
            </a:r>
            <a:r>
              <a:rPr lang="de-DE" sz="3600" dirty="0" err="1" smtClean="0"/>
              <a:t>expanding</a:t>
            </a:r>
            <a:r>
              <a:rPr lang="de-DE" sz="3600" dirty="0" smtClean="0"/>
              <a:t> </a:t>
            </a:r>
            <a:r>
              <a:rPr lang="de-DE" sz="3600" dirty="0" err="1" smtClean="0"/>
              <a:t>the</a:t>
            </a:r>
            <a:r>
              <a:rPr lang="de-DE" sz="3600" dirty="0" smtClean="0"/>
              <a:t> </a:t>
            </a:r>
            <a:r>
              <a:rPr lang="de-DE" sz="3600" dirty="0" err="1" smtClean="0"/>
              <a:t>promises</a:t>
            </a:r>
            <a:endParaRPr lang="de-DE" sz="3600" dirty="0" smtClean="0"/>
          </a:p>
          <a:p>
            <a:pPr>
              <a:buFont typeface="Arial" charset="0"/>
              <a:buChar char="•"/>
            </a:pPr>
            <a:endParaRPr lang="de-DE" dirty="0"/>
          </a:p>
          <a:p>
            <a:pPr>
              <a:buFont typeface="Arial" charset="0"/>
              <a:buChar char="•"/>
            </a:pPr>
            <a:r>
              <a:rPr lang="de-DE" sz="3600" dirty="0" err="1" smtClean="0"/>
              <a:t>By</a:t>
            </a:r>
            <a:r>
              <a:rPr lang="de-DE" sz="3600" dirty="0" smtClean="0"/>
              <a:t> </a:t>
            </a:r>
            <a:r>
              <a:rPr lang="de-DE" sz="3600" dirty="0" err="1" smtClean="0"/>
              <a:t>teaching</a:t>
            </a:r>
            <a:r>
              <a:rPr lang="de-DE" sz="3600" dirty="0" smtClean="0"/>
              <a:t> </a:t>
            </a:r>
            <a:r>
              <a:rPr lang="de-DE" sz="3600" dirty="0" err="1" smtClean="0"/>
              <a:t>about</a:t>
            </a:r>
            <a:r>
              <a:rPr lang="de-DE" sz="3600" dirty="0" smtClean="0"/>
              <a:t> </a:t>
            </a:r>
            <a:r>
              <a:rPr lang="de-DE" sz="3600" dirty="0" err="1" smtClean="0"/>
              <a:t>the</a:t>
            </a:r>
            <a:r>
              <a:rPr lang="de-DE" sz="3600" dirty="0" smtClean="0"/>
              <a:t> </a:t>
            </a:r>
            <a:r>
              <a:rPr lang="de-DE" sz="3600" dirty="0" err="1" smtClean="0"/>
              <a:t>kingdom</a:t>
            </a:r>
            <a:r>
              <a:rPr lang="de-DE" sz="3600" dirty="0" smtClean="0"/>
              <a:t> </a:t>
            </a:r>
            <a:r>
              <a:rPr lang="de-DE" sz="3600" dirty="0" err="1" smtClean="0"/>
              <a:t>of</a:t>
            </a:r>
            <a:r>
              <a:rPr lang="de-DE" sz="3600" dirty="0" smtClean="0"/>
              <a:t> </a:t>
            </a:r>
            <a:r>
              <a:rPr lang="de-DE" sz="3600" dirty="0" err="1" smtClean="0"/>
              <a:t>God</a:t>
            </a:r>
            <a:r>
              <a:rPr lang="de-DE" sz="3600" dirty="0" smtClean="0"/>
              <a:t> (</a:t>
            </a:r>
            <a:r>
              <a:rPr lang="de-DE" sz="3600" dirty="0" err="1" smtClean="0"/>
              <a:t>heaven</a:t>
            </a:r>
            <a:r>
              <a:rPr lang="de-DE" sz="3600" dirty="0" smtClean="0"/>
              <a:t>) </a:t>
            </a:r>
            <a:r>
              <a:rPr lang="de-DE" sz="3600" dirty="0" err="1" smtClean="0"/>
              <a:t>closely</a:t>
            </a:r>
            <a:r>
              <a:rPr lang="de-DE" sz="3600" dirty="0" smtClean="0"/>
              <a:t> </a:t>
            </a:r>
            <a:r>
              <a:rPr lang="de-DE" sz="3600" dirty="0" err="1" smtClean="0"/>
              <a:t>linked</a:t>
            </a:r>
            <a:r>
              <a:rPr lang="de-DE" sz="3600" dirty="0" smtClean="0"/>
              <a:t> </a:t>
            </a:r>
            <a:r>
              <a:rPr lang="de-DE" sz="3600" dirty="0" err="1" smtClean="0"/>
              <a:t>to</a:t>
            </a:r>
            <a:r>
              <a:rPr lang="de-DE" sz="3600" dirty="0" smtClean="0"/>
              <a:t> </a:t>
            </a:r>
            <a:r>
              <a:rPr lang="de-DE" sz="3600" dirty="0" err="1" smtClean="0"/>
              <a:t>his</a:t>
            </a:r>
            <a:r>
              <a:rPr lang="de-DE" sz="3600" dirty="0" smtClean="0"/>
              <a:t> </a:t>
            </a:r>
            <a:r>
              <a:rPr lang="de-DE" sz="3600" dirty="0" err="1" smtClean="0"/>
              <a:t>person</a:t>
            </a:r>
            <a:endParaRPr lang="de-DE" sz="3600" dirty="0" smtClean="0"/>
          </a:p>
          <a:p>
            <a:pPr>
              <a:buFont typeface="Arial" charset="0"/>
              <a:buChar char="•"/>
            </a:pPr>
            <a:endParaRPr lang="de-DE" dirty="0"/>
          </a:p>
          <a:p>
            <a:pPr>
              <a:buFont typeface="Arial" charset="0"/>
              <a:buChar char="•"/>
            </a:pPr>
            <a:r>
              <a:rPr lang="de-DE" sz="3600" dirty="0" err="1" smtClean="0"/>
              <a:t>By</a:t>
            </a:r>
            <a:r>
              <a:rPr lang="de-DE" sz="3600" dirty="0" smtClean="0"/>
              <a:t> </a:t>
            </a:r>
            <a:r>
              <a:rPr lang="de-DE" sz="3600" dirty="0" err="1" smtClean="0"/>
              <a:t>revealing</a:t>
            </a:r>
            <a:r>
              <a:rPr lang="de-DE" sz="3600" dirty="0" smtClean="0"/>
              <a:t> </a:t>
            </a:r>
            <a:r>
              <a:rPr lang="de-DE" sz="3600" dirty="0" err="1" smtClean="0"/>
              <a:t>the</a:t>
            </a:r>
            <a:r>
              <a:rPr lang="de-DE" sz="3600" dirty="0" smtClean="0"/>
              <a:t> </a:t>
            </a:r>
            <a:r>
              <a:rPr lang="de-DE" sz="3600" dirty="0" err="1" smtClean="0"/>
              <a:t>resurrection</a:t>
            </a:r>
            <a:r>
              <a:rPr lang="de-DE" sz="3600" dirty="0" smtClean="0"/>
              <a:t> </a:t>
            </a:r>
            <a:r>
              <a:rPr lang="de-DE" sz="3600" dirty="0" err="1" smtClean="0"/>
              <a:t>from</a:t>
            </a:r>
            <a:r>
              <a:rPr lang="de-DE" sz="3600" dirty="0" smtClean="0"/>
              <a:t> </a:t>
            </a:r>
            <a:r>
              <a:rPr lang="de-DE" sz="3600" dirty="0" err="1" smtClean="0"/>
              <a:t>the</a:t>
            </a:r>
            <a:r>
              <a:rPr lang="de-DE" sz="3600" dirty="0" smtClean="0"/>
              <a:t> </a:t>
            </a:r>
            <a:r>
              <a:rPr lang="de-DE" sz="3600" dirty="0" err="1" smtClean="0"/>
              <a:t>dead</a:t>
            </a:r>
            <a:r>
              <a:rPr lang="de-DE" sz="3600" dirty="0" smtClean="0"/>
              <a:t> </a:t>
            </a:r>
            <a:r>
              <a:rPr lang="de-DE" sz="3600" dirty="0" err="1" smtClean="0"/>
              <a:t>and</a:t>
            </a:r>
            <a:r>
              <a:rPr lang="de-DE" sz="3600" dirty="0" smtClean="0"/>
              <a:t> </a:t>
            </a:r>
            <a:r>
              <a:rPr lang="de-DE" sz="3600" dirty="0" err="1" smtClean="0"/>
              <a:t>entry</a:t>
            </a:r>
            <a:r>
              <a:rPr lang="de-DE" sz="3600" dirty="0" smtClean="0"/>
              <a:t> </a:t>
            </a:r>
            <a:r>
              <a:rPr lang="de-DE" sz="3600" dirty="0" err="1" smtClean="0"/>
              <a:t>into</a:t>
            </a:r>
            <a:r>
              <a:rPr lang="de-DE" sz="3600" dirty="0" smtClean="0"/>
              <a:t> </a:t>
            </a:r>
            <a:r>
              <a:rPr lang="de-DE" sz="3600" dirty="0" err="1" smtClean="0"/>
              <a:t>the</a:t>
            </a:r>
            <a:r>
              <a:rPr lang="de-DE" sz="3600" dirty="0" smtClean="0"/>
              <a:t> </a:t>
            </a:r>
            <a:r>
              <a:rPr lang="de-DE" sz="3600" dirty="0" err="1" smtClean="0"/>
              <a:t>glory</a:t>
            </a:r>
            <a:r>
              <a:rPr lang="de-DE" sz="3600" dirty="0" smtClean="0"/>
              <a:t> </a:t>
            </a:r>
            <a:r>
              <a:rPr lang="de-DE" sz="3600" dirty="0" err="1" smtClean="0"/>
              <a:t>of</a:t>
            </a:r>
            <a:r>
              <a:rPr lang="de-DE" sz="3600" dirty="0" smtClean="0"/>
              <a:t> </a:t>
            </a:r>
            <a:r>
              <a:rPr lang="de-DE" sz="3600" dirty="0" err="1" smtClean="0"/>
              <a:t>the</a:t>
            </a:r>
            <a:r>
              <a:rPr lang="de-DE" sz="3600" dirty="0" smtClean="0"/>
              <a:t> </a:t>
            </a:r>
            <a:r>
              <a:rPr lang="de-DE" sz="3600" dirty="0" err="1" smtClean="0"/>
              <a:t>Father</a:t>
            </a:r>
            <a:endParaRPr lang="de-DE" sz="3600" dirty="0"/>
          </a:p>
        </p:txBody>
      </p:sp>
    </p:spTree>
    <p:extLst>
      <p:ext uri="{BB962C8B-B14F-4D97-AF65-F5344CB8AC3E}">
        <p14:creationId xmlns:p14="http://schemas.microsoft.com/office/powerpoint/2010/main" val="1518450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Faith in </a:t>
            </a:r>
            <a:r>
              <a:rPr lang="de-DE" dirty="0" err="1" smtClean="0"/>
              <a:t>the</a:t>
            </a:r>
            <a:r>
              <a:rPr lang="de-DE" dirty="0" smtClean="0"/>
              <a:t> </a:t>
            </a:r>
            <a:r>
              <a:rPr lang="de-DE" dirty="0" err="1" smtClean="0"/>
              <a:t>Resurrection</a:t>
            </a:r>
            <a:endParaRPr lang="de-DE" dirty="0"/>
          </a:p>
        </p:txBody>
      </p:sp>
      <p:sp>
        <p:nvSpPr>
          <p:cNvPr id="3" name="Inhaltsplatzhalter 2"/>
          <p:cNvSpPr>
            <a:spLocks noGrp="1"/>
          </p:cNvSpPr>
          <p:nvPr>
            <p:ph idx="1"/>
          </p:nvPr>
        </p:nvSpPr>
        <p:spPr/>
        <p:txBody>
          <a:bodyPr>
            <a:normAutofit fontScale="92500" lnSpcReduction="20000"/>
          </a:bodyPr>
          <a:lstStyle/>
          <a:p>
            <a:pPr marL="0" indent="0">
              <a:buNone/>
            </a:pPr>
            <a:r>
              <a:rPr lang="de-DE" dirty="0" smtClean="0"/>
              <a:t>Christian </a:t>
            </a:r>
            <a:r>
              <a:rPr lang="de-DE" dirty="0" err="1" smtClean="0"/>
              <a:t>faith</a:t>
            </a:r>
            <a:r>
              <a:rPr lang="de-DE" dirty="0" smtClean="0"/>
              <a:t> </a:t>
            </a:r>
            <a:r>
              <a:rPr lang="de-DE" dirty="0" err="1" smtClean="0"/>
              <a:t>is</a:t>
            </a:r>
            <a:r>
              <a:rPr lang="de-DE" dirty="0" smtClean="0"/>
              <a:t> </a:t>
            </a:r>
            <a:r>
              <a:rPr lang="de-DE" dirty="0" err="1" smtClean="0"/>
              <a:t>above</a:t>
            </a:r>
            <a:r>
              <a:rPr lang="de-DE" dirty="0" smtClean="0"/>
              <a:t> all </a:t>
            </a:r>
            <a:r>
              <a:rPr lang="de-DE" dirty="0" err="1" smtClean="0"/>
              <a:t>faith</a:t>
            </a:r>
            <a:r>
              <a:rPr lang="de-DE" dirty="0" smtClean="0"/>
              <a:t> in </a:t>
            </a:r>
            <a:r>
              <a:rPr lang="de-DE" dirty="0" err="1" smtClean="0"/>
              <a:t>the</a:t>
            </a:r>
            <a:r>
              <a:rPr lang="de-DE" dirty="0" smtClean="0"/>
              <a:t> </a:t>
            </a:r>
            <a:r>
              <a:rPr lang="de-DE" dirty="0" err="1" smtClean="0"/>
              <a:t>resurrection</a:t>
            </a:r>
            <a:r>
              <a:rPr lang="de-DE" dirty="0" smtClean="0"/>
              <a:t> </a:t>
            </a:r>
            <a:r>
              <a:rPr lang="de-DE" dirty="0" err="1" smtClean="0"/>
              <a:t>of</a:t>
            </a:r>
            <a:r>
              <a:rPr lang="de-DE" dirty="0" smtClean="0"/>
              <a:t> </a:t>
            </a:r>
            <a:r>
              <a:rPr lang="de-DE" dirty="0" err="1" smtClean="0"/>
              <a:t>the</a:t>
            </a:r>
            <a:r>
              <a:rPr lang="de-DE" dirty="0" smtClean="0"/>
              <a:t> </a:t>
            </a:r>
            <a:r>
              <a:rPr lang="de-DE" dirty="0" err="1" smtClean="0"/>
              <a:t>body</a:t>
            </a:r>
            <a:r>
              <a:rPr lang="de-DE" dirty="0" smtClean="0"/>
              <a:t>:</a:t>
            </a:r>
          </a:p>
          <a:p>
            <a:pPr marL="0" indent="0">
              <a:buNone/>
            </a:pPr>
            <a:endParaRPr lang="de-DE" dirty="0"/>
          </a:p>
          <a:p>
            <a:pPr>
              <a:buFontTx/>
              <a:buChar char="-"/>
            </a:pPr>
            <a:r>
              <a:rPr lang="de-DE" dirty="0" err="1" smtClean="0"/>
              <a:t>the</a:t>
            </a:r>
            <a:r>
              <a:rPr lang="de-DE" dirty="0" smtClean="0"/>
              <a:t> </a:t>
            </a:r>
            <a:r>
              <a:rPr lang="de-DE" dirty="0" err="1" smtClean="0"/>
              <a:t>resurrection</a:t>
            </a:r>
            <a:r>
              <a:rPr lang="de-DE" dirty="0" smtClean="0"/>
              <a:t> </a:t>
            </a:r>
            <a:r>
              <a:rPr lang="de-DE" dirty="0" err="1" smtClean="0"/>
              <a:t>of</a:t>
            </a:r>
            <a:r>
              <a:rPr lang="de-DE" dirty="0" smtClean="0"/>
              <a:t> Jesus</a:t>
            </a:r>
          </a:p>
          <a:p>
            <a:pPr marL="0" indent="0">
              <a:buNone/>
            </a:pPr>
            <a:r>
              <a:rPr lang="en-US" dirty="0"/>
              <a:t> </a:t>
            </a:r>
            <a:r>
              <a:rPr lang="en-US" dirty="0" smtClean="0"/>
              <a:t>  “if you … believe in your heart that God raised him      </a:t>
            </a:r>
          </a:p>
          <a:p>
            <a:pPr marL="0" indent="0">
              <a:buNone/>
            </a:pPr>
            <a:r>
              <a:rPr lang="en-US" dirty="0"/>
              <a:t> </a:t>
            </a:r>
            <a:r>
              <a:rPr lang="en-US" dirty="0" smtClean="0"/>
              <a:t>   [Jesus] from the dead, you will be saved.” (Rom.  </a:t>
            </a:r>
          </a:p>
          <a:p>
            <a:pPr marL="0" indent="0">
              <a:buNone/>
            </a:pPr>
            <a:r>
              <a:rPr lang="en-US" dirty="0"/>
              <a:t> </a:t>
            </a:r>
            <a:r>
              <a:rPr lang="en-US" dirty="0" smtClean="0"/>
              <a:t>   10: 9)</a:t>
            </a:r>
          </a:p>
          <a:p>
            <a:pPr>
              <a:buFontTx/>
              <a:buChar char="-"/>
            </a:pPr>
            <a:endParaRPr lang="de-DE" dirty="0" smtClean="0"/>
          </a:p>
          <a:p>
            <a:pPr>
              <a:buFontTx/>
              <a:buChar char="-"/>
            </a:pPr>
            <a:r>
              <a:rPr lang="de-DE" dirty="0" err="1"/>
              <a:t>t</a:t>
            </a:r>
            <a:r>
              <a:rPr lang="de-DE" dirty="0" err="1" smtClean="0"/>
              <a:t>he</a:t>
            </a:r>
            <a:r>
              <a:rPr lang="de-DE" dirty="0" smtClean="0"/>
              <a:t> </a:t>
            </a:r>
            <a:r>
              <a:rPr lang="de-DE" dirty="0" err="1" smtClean="0"/>
              <a:t>promise</a:t>
            </a:r>
            <a:r>
              <a:rPr lang="de-DE" dirty="0" smtClean="0"/>
              <a:t> </a:t>
            </a:r>
            <a:r>
              <a:rPr lang="de-DE" dirty="0" err="1" smtClean="0"/>
              <a:t>of</a:t>
            </a:r>
            <a:r>
              <a:rPr lang="de-DE" dirty="0" smtClean="0"/>
              <a:t> </a:t>
            </a:r>
            <a:r>
              <a:rPr lang="de-DE" dirty="0" err="1" smtClean="0"/>
              <a:t>our</a:t>
            </a:r>
            <a:r>
              <a:rPr lang="de-DE" dirty="0" smtClean="0"/>
              <a:t> </a:t>
            </a:r>
            <a:r>
              <a:rPr lang="de-DE" dirty="0" err="1" smtClean="0"/>
              <a:t>resurrection</a:t>
            </a:r>
            <a:r>
              <a:rPr lang="de-DE" dirty="0" smtClean="0"/>
              <a:t> on </a:t>
            </a:r>
            <a:r>
              <a:rPr lang="de-DE" dirty="0" err="1" smtClean="0"/>
              <a:t>the</a:t>
            </a:r>
            <a:r>
              <a:rPr lang="de-DE" dirty="0" smtClean="0"/>
              <a:t> last </a:t>
            </a:r>
            <a:r>
              <a:rPr lang="de-DE" dirty="0" err="1" smtClean="0"/>
              <a:t>day</a:t>
            </a:r>
            <a:r>
              <a:rPr lang="de-DE" dirty="0" smtClean="0"/>
              <a:t>  </a:t>
            </a:r>
          </a:p>
          <a:p>
            <a:pPr marL="0" indent="0">
              <a:buNone/>
            </a:pPr>
            <a:r>
              <a:rPr lang="de-DE" smtClean="0"/>
              <a:t>    (</a:t>
            </a:r>
            <a:r>
              <a:rPr lang="de-DE" dirty="0" err="1" smtClean="0"/>
              <a:t>the</a:t>
            </a:r>
            <a:r>
              <a:rPr lang="de-DE" dirty="0" smtClean="0"/>
              <a:t> </a:t>
            </a:r>
            <a:r>
              <a:rPr lang="de-DE" dirty="0" err="1" smtClean="0"/>
              <a:t>humanly</a:t>
            </a:r>
            <a:r>
              <a:rPr lang="de-DE" dirty="0" smtClean="0"/>
              <a:t> </a:t>
            </a:r>
            <a:r>
              <a:rPr lang="de-DE" dirty="0" err="1" smtClean="0"/>
              <a:t>impossible</a:t>
            </a:r>
            <a:r>
              <a:rPr lang="de-DE" dirty="0" smtClean="0"/>
              <a:t>)</a:t>
            </a:r>
            <a:endParaRPr lang="de-DE" dirty="0"/>
          </a:p>
        </p:txBody>
      </p:sp>
    </p:spTree>
    <p:extLst>
      <p:ext uri="{BB962C8B-B14F-4D97-AF65-F5344CB8AC3E}">
        <p14:creationId xmlns:p14="http://schemas.microsoft.com/office/powerpoint/2010/main" val="3010781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marL="0" indent="0">
              <a:buNone/>
            </a:pPr>
            <a:r>
              <a:rPr lang="de-DE" sz="3600" dirty="0" smtClean="0"/>
              <a:t>A Gospel </a:t>
            </a:r>
            <a:r>
              <a:rPr lang="de-DE" sz="3600" dirty="0" err="1" smtClean="0"/>
              <a:t>without</a:t>
            </a:r>
            <a:r>
              <a:rPr lang="de-DE" sz="3600" dirty="0" smtClean="0"/>
              <a:t> </a:t>
            </a:r>
            <a:r>
              <a:rPr lang="de-DE" sz="3600" dirty="0" err="1" smtClean="0"/>
              <a:t>our</a:t>
            </a:r>
            <a:r>
              <a:rPr lang="de-DE" sz="3600" dirty="0" smtClean="0"/>
              <a:t> </a:t>
            </a:r>
            <a:r>
              <a:rPr lang="de-DE" sz="3600" dirty="0" err="1" smtClean="0"/>
              <a:t>bodily</a:t>
            </a:r>
            <a:r>
              <a:rPr lang="de-DE" sz="3600" dirty="0" smtClean="0"/>
              <a:t> </a:t>
            </a:r>
            <a:r>
              <a:rPr lang="de-DE" sz="3600" dirty="0" err="1" smtClean="0"/>
              <a:t>resurrection</a:t>
            </a:r>
            <a:r>
              <a:rPr lang="de-DE" sz="3600" dirty="0" smtClean="0"/>
              <a:t> on </a:t>
            </a:r>
            <a:r>
              <a:rPr lang="de-DE" sz="3600" dirty="0" err="1" smtClean="0"/>
              <a:t>the</a:t>
            </a:r>
            <a:r>
              <a:rPr lang="de-DE" sz="3600" dirty="0" smtClean="0"/>
              <a:t> last </a:t>
            </a:r>
            <a:r>
              <a:rPr lang="de-DE" sz="3600" dirty="0" err="1" smtClean="0"/>
              <a:t>day</a:t>
            </a:r>
            <a:r>
              <a:rPr lang="de-DE" sz="3600" dirty="0" smtClean="0"/>
              <a:t> </a:t>
            </a:r>
            <a:r>
              <a:rPr lang="de-DE" sz="3600" dirty="0" err="1" smtClean="0"/>
              <a:t>is</a:t>
            </a:r>
            <a:r>
              <a:rPr lang="de-DE" sz="3600" dirty="0" smtClean="0"/>
              <a:t> </a:t>
            </a:r>
            <a:r>
              <a:rPr lang="de-DE" sz="3600" dirty="0" err="1" smtClean="0"/>
              <a:t>less</a:t>
            </a:r>
            <a:r>
              <a:rPr lang="de-DE" sz="3600" dirty="0" smtClean="0"/>
              <a:t> </a:t>
            </a:r>
            <a:r>
              <a:rPr lang="de-DE" sz="3600" dirty="0" err="1" smtClean="0"/>
              <a:t>than</a:t>
            </a:r>
            <a:r>
              <a:rPr lang="de-DE" sz="3600" dirty="0" smtClean="0"/>
              <a:t> half a Gospel.</a:t>
            </a:r>
          </a:p>
          <a:p>
            <a:pPr marL="0" indent="0">
              <a:buNone/>
            </a:pPr>
            <a:endParaRPr lang="de-DE" dirty="0" smtClean="0"/>
          </a:p>
          <a:p>
            <a:pPr marL="0" indent="0">
              <a:buNone/>
            </a:pPr>
            <a:r>
              <a:rPr lang="de-DE" sz="3600" dirty="0" err="1" smtClean="0"/>
              <a:t>It</a:t>
            </a:r>
            <a:r>
              <a:rPr lang="de-DE" sz="3600" dirty="0" smtClean="0"/>
              <a:t> </a:t>
            </a:r>
            <a:r>
              <a:rPr lang="de-DE" sz="3600" dirty="0" err="1" smtClean="0"/>
              <a:t>is</a:t>
            </a:r>
            <a:r>
              <a:rPr lang="de-DE" sz="3600" dirty="0" smtClean="0"/>
              <a:t> not </a:t>
            </a:r>
            <a:r>
              <a:rPr lang="de-DE" sz="3600" dirty="0" err="1" smtClean="0"/>
              <a:t>proclaiming</a:t>
            </a:r>
            <a:r>
              <a:rPr lang="de-DE" sz="3600" dirty="0" smtClean="0"/>
              <a:t> </a:t>
            </a:r>
            <a:r>
              <a:rPr lang="de-DE" sz="3600" dirty="0" err="1" smtClean="0"/>
              <a:t>our</a:t>
            </a:r>
            <a:r>
              <a:rPr lang="de-DE" sz="3600" dirty="0" smtClean="0"/>
              <a:t> total </a:t>
            </a:r>
            <a:r>
              <a:rPr lang="de-DE" sz="3600" dirty="0" err="1" smtClean="0"/>
              <a:t>salvation</a:t>
            </a:r>
            <a:r>
              <a:rPr lang="de-DE" sz="3600" dirty="0" smtClean="0"/>
              <a:t>.</a:t>
            </a:r>
            <a:r>
              <a:rPr lang="de-DE" sz="3600" dirty="0"/>
              <a:t> </a:t>
            </a:r>
            <a:r>
              <a:rPr lang="de-DE" sz="3600" dirty="0" err="1" smtClean="0"/>
              <a:t>It</a:t>
            </a:r>
            <a:r>
              <a:rPr lang="de-DE" sz="3600" dirty="0" smtClean="0"/>
              <a:t> </a:t>
            </a:r>
            <a:r>
              <a:rPr lang="de-DE" sz="3600" dirty="0" err="1" smtClean="0"/>
              <a:t>is</a:t>
            </a:r>
            <a:r>
              <a:rPr lang="de-DE" sz="3600" dirty="0" smtClean="0"/>
              <a:t> </a:t>
            </a:r>
            <a:r>
              <a:rPr lang="de-DE" sz="3600" dirty="0" err="1" smtClean="0"/>
              <a:t>missing</a:t>
            </a:r>
            <a:r>
              <a:rPr lang="de-DE" sz="3600" dirty="0" smtClean="0"/>
              <a:t> </a:t>
            </a:r>
            <a:r>
              <a:rPr lang="de-DE" sz="3600" dirty="0" err="1" smtClean="0"/>
              <a:t>the</a:t>
            </a:r>
            <a:r>
              <a:rPr lang="de-DE" sz="3600" dirty="0" smtClean="0"/>
              <a:t> </a:t>
            </a:r>
            <a:r>
              <a:rPr lang="de-DE" sz="3600" dirty="0" err="1" smtClean="0"/>
              <a:t>full</a:t>
            </a:r>
            <a:r>
              <a:rPr lang="de-DE" sz="3600" dirty="0" smtClean="0"/>
              <a:t> </a:t>
            </a:r>
            <a:r>
              <a:rPr lang="de-DE" sz="3600" dirty="0" err="1" smtClean="0"/>
              <a:t>glorification</a:t>
            </a:r>
            <a:r>
              <a:rPr lang="de-DE" sz="3600" dirty="0" smtClean="0"/>
              <a:t> </a:t>
            </a:r>
            <a:r>
              <a:rPr lang="de-DE" sz="3600" dirty="0" err="1" smtClean="0"/>
              <a:t>of</a:t>
            </a:r>
            <a:r>
              <a:rPr lang="de-DE" sz="3600" dirty="0" smtClean="0"/>
              <a:t> human </a:t>
            </a:r>
            <a:r>
              <a:rPr lang="de-DE" sz="3600" dirty="0" err="1" smtClean="0"/>
              <a:t>beings</a:t>
            </a:r>
            <a:r>
              <a:rPr lang="de-DE" sz="3600" dirty="0" smtClean="0"/>
              <a:t> </a:t>
            </a:r>
            <a:r>
              <a:rPr lang="de-DE" sz="3600" dirty="0" err="1" smtClean="0"/>
              <a:t>and</a:t>
            </a:r>
            <a:r>
              <a:rPr lang="de-DE" sz="3600" dirty="0" smtClean="0"/>
              <a:t> human </a:t>
            </a:r>
            <a:r>
              <a:rPr lang="de-DE" sz="3600" dirty="0" err="1" smtClean="0"/>
              <a:t>society</a:t>
            </a:r>
            <a:r>
              <a:rPr lang="de-DE" sz="3600" dirty="0" smtClean="0"/>
              <a:t> </a:t>
            </a:r>
            <a:r>
              <a:rPr lang="de-DE" sz="3600" dirty="0" err="1" smtClean="0"/>
              <a:t>with</a:t>
            </a:r>
            <a:r>
              <a:rPr lang="de-DE" sz="3600" dirty="0" smtClean="0"/>
              <a:t> </a:t>
            </a:r>
            <a:r>
              <a:rPr lang="de-DE" sz="3600" dirty="0" err="1" smtClean="0"/>
              <a:t>the</a:t>
            </a:r>
            <a:r>
              <a:rPr lang="de-DE" sz="3600" dirty="0" smtClean="0"/>
              <a:t> </a:t>
            </a:r>
            <a:r>
              <a:rPr lang="de-DE" sz="3600" dirty="0" err="1" smtClean="0"/>
              <a:t>glory</a:t>
            </a:r>
            <a:r>
              <a:rPr lang="de-DE" sz="3600" dirty="0" smtClean="0"/>
              <a:t> </a:t>
            </a:r>
            <a:r>
              <a:rPr lang="de-DE" sz="3600" dirty="0" err="1" smtClean="0"/>
              <a:t>of</a:t>
            </a:r>
            <a:r>
              <a:rPr lang="de-DE" sz="3600" dirty="0" smtClean="0"/>
              <a:t> all </a:t>
            </a:r>
            <a:r>
              <a:rPr lang="de-DE" sz="3600" dirty="0" err="1" smtClean="0"/>
              <a:t>creation</a:t>
            </a:r>
            <a:endParaRPr lang="de-DE" sz="3600" dirty="0" smtClean="0"/>
          </a:p>
          <a:p>
            <a:pPr marL="0" indent="0">
              <a:buNone/>
            </a:pPr>
            <a:endParaRPr lang="de-DE" dirty="0"/>
          </a:p>
          <a:p>
            <a:pPr marL="0" indent="0">
              <a:buNone/>
            </a:pPr>
            <a:endParaRPr lang="de-DE" dirty="0"/>
          </a:p>
        </p:txBody>
      </p:sp>
    </p:spTree>
    <p:extLst>
      <p:ext uri="{BB962C8B-B14F-4D97-AF65-F5344CB8AC3E}">
        <p14:creationId xmlns:p14="http://schemas.microsoft.com/office/powerpoint/2010/main" val="42919033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GIFT OF HOLY SPIRIT AS 1stFRUITS</a:t>
            </a:r>
            <a:endParaRPr lang="de-DE" dirty="0"/>
          </a:p>
        </p:txBody>
      </p:sp>
      <p:sp>
        <p:nvSpPr>
          <p:cNvPr id="3" name="Inhaltsplatzhalter 2"/>
          <p:cNvSpPr>
            <a:spLocks noGrp="1"/>
          </p:cNvSpPr>
          <p:nvPr>
            <p:ph idx="1"/>
          </p:nvPr>
        </p:nvSpPr>
        <p:spPr/>
        <p:txBody>
          <a:bodyPr>
            <a:normAutofit/>
          </a:bodyPr>
          <a:lstStyle/>
          <a:p>
            <a:pPr marL="0" indent="0">
              <a:buNone/>
            </a:pPr>
            <a:r>
              <a:rPr lang="en-US" dirty="0" smtClean="0"/>
              <a:t>“we ourselves, who have the first fruits of the Spirit (</a:t>
            </a:r>
            <a:r>
              <a:rPr lang="en-US" i="1" dirty="0" err="1" smtClean="0"/>
              <a:t>aparchē</a:t>
            </a:r>
            <a:r>
              <a:rPr lang="en-US" dirty="0" smtClean="0"/>
              <a:t>), groan inwardly as we wait for the adoption as sons, the redemption of our bodies.” (Rom. 8: 23)</a:t>
            </a:r>
          </a:p>
          <a:p>
            <a:pPr marL="0" indent="0">
              <a:buNone/>
            </a:pPr>
            <a:endParaRPr lang="en-US" dirty="0"/>
          </a:p>
          <a:p>
            <a:pPr marL="0" indent="0">
              <a:buNone/>
            </a:pPr>
            <a:r>
              <a:rPr lang="en-US" dirty="0" smtClean="0"/>
              <a:t>A different use </a:t>
            </a:r>
            <a:r>
              <a:rPr lang="en-US" dirty="0"/>
              <a:t>of </a:t>
            </a:r>
            <a:r>
              <a:rPr lang="en-US" dirty="0" err="1" smtClean="0"/>
              <a:t>aparchē</a:t>
            </a:r>
            <a:r>
              <a:rPr lang="en-US" dirty="0" smtClean="0"/>
              <a:t> in 1 Cor. 15: 22: Jesus is the “first fruits” of those who have fallen asleep.</a:t>
            </a:r>
            <a:endParaRPr lang="en-US" dirty="0"/>
          </a:p>
          <a:p>
            <a:pPr marL="0" indent="0">
              <a:buNone/>
            </a:pPr>
            <a:endParaRPr lang="en-US" dirty="0" smtClean="0"/>
          </a:p>
        </p:txBody>
      </p:sp>
    </p:spTree>
    <p:extLst>
      <p:ext uri="{BB962C8B-B14F-4D97-AF65-F5344CB8AC3E}">
        <p14:creationId xmlns:p14="http://schemas.microsoft.com/office/powerpoint/2010/main" val="2477314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a:xfrm>
            <a:off x="11161" y="1628800"/>
            <a:ext cx="8229600" cy="4525963"/>
          </a:xfrm>
        </p:spPr>
        <p:txBody>
          <a:bodyPr/>
          <a:lstStyle/>
          <a:p>
            <a:r>
              <a:rPr lang="en-GB" dirty="0"/>
              <a:t>With the gift of the Holy Spirit, our inner being is oriented towards the coming Kingdom and its glory</a:t>
            </a:r>
            <a:r>
              <a:rPr lang="en-GB" dirty="0" smtClean="0"/>
              <a:t>.</a:t>
            </a:r>
            <a:endParaRPr lang="en-GB" dirty="0"/>
          </a:p>
          <a:p>
            <a:r>
              <a:rPr lang="en-GB" dirty="0" smtClean="0"/>
              <a:t>We </a:t>
            </a:r>
            <a:r>
              <a:rPr lang="en-GB" dirty="0"/>
              <a:t>are wholly oriented to God’s coming Kingdom, like an arrow pointing to the target </a:t>
            </a:r>
          </a:p>
          <a:p>
            <a:r>
              <a:rPr lang="en-GB" dirty="0" smtClean="0"/>
              <a:t>“</a:t>
            </a:r>
            <a:r>
              <a:rPr lang="de-DE" dirty="0" smtClean="0"/>
              <a:t>he </a:t>
            </a:r>
            <a:r>
              <a:rPr lang="de-DE" dirty="0" err="1" smtClean="0"/>
              <a:t>made</a:t>
            </a:r>
            <a:r>
              <a:rPr lang="de-DE" dirty="0" smtClean="0"/>
              <a:t> </a:t>
            </a:r>
            <a:r>
              <a:rPr lang="de-DE" dirty="0" err="1" smtClean="0"/>
              <a:t>me</a:t>
            </a:r>
            <a:r>
              <a:rPr lang="de-DE" dirty="0" smtClean="0"/>
              <a:t> a </a:t>
            </a:r>
            <a:r>
              <a:rPr lang="de-DE" dirty="0" err="1" smtClean="0"/>
              <a:t>polished</a:t>
            </a:r>
            <a:r>
              <a:rPr lang="de-DE" dirty="0" smtClean="0"/>
              <a:t> </a:t>
            </a:r>
            <a:r>
              <a:rPr lang="de-DE" dirty="0" err="1" smtClean="0"/>
              <a:t>arrow</a:t>
            </a:r>
            <a:r>
              <a:rPr lang="de-DE" dirty="0" smtClean="0"/>
              <a:t>,</a:t>
            </a:r>
          </a:p>
          <a:p>
            <a:pPr marL="0" indent="0">
              <a:buNone/>
            </a:pPr>
            <a:r>
              <a:rPr lang="de-DE" dirty="0"/>
              <a:t> </a:t>
            </a:r>
            <a:r>
              <a:rPr lang="de-DE" dirty="0" smtClean="0"/>
              <a:t>     in </a:t>
            </a:r>
            <a:r>
              <a:rPr lang="de-DE" dirty="0" err="1" smtClean="0"/>
              <a:t>his</a:t>
            </a:r>
            <a:r>
              <a:rPr lang="de-DE" dirty="0" smtClean="0"/>
              <a:t> </a:t>
            </a:r>
            <a:r>
              <a:rPr lang="de-DE" dirty="0" err="1" smtClean="0"/>
              <a:t>quiver</a:t>
            </a:r>
            <a:r>
              <a:rPr lang="de-DE" dirty="0" smtClean="0"/>
              <a:t> he </a:t>
            </a:r>
            <a:r>
              <a:rPr lang="de-DE" dirty="0" err="1" smtClean="0"/>
              <a:t>hid</a:t>
            </a:r>
            <a:r>
              <a:rPr lang="de-DE" dirty="0" smtClean="0"/>
              <a:t> </a:t>
            </a:r>
            <a:r>
              <a:rPr lang="de-DE" dirty="0" err="1" smtClean="0"/>
              <a:t>me</a:t>
            </a:r>
            <a:r>
              <a:rPr lang="de-DE" dirty="0" smtClean="0"/>
              <a:t> </a:t>
            </a:r>
            <a:r>
              <a:rPr lang="de-DE" dirty="0" err="1" smtClean="0"/>
              <a:t>away</a:t>
            </a:r>
            <a:r>
              <a:rPr lang="de-DE" dirty="0" smtClean="0"/>
              <a:t>“ (</a:t>
            </a:r>
            <a:r>
              <a:rPr lang="de-DE" dirty="0" err="1" smtClean="0"/>
              <a:t>Is</a:t>
            </a:r>
            <a:r>
              <a:rPr lang="de-DE" dirty="0" smtClean="0"/>
              <a:t>. 49: 2b) </a:t>
            </a:r>
            <a:endParaRPr lang="de-DE" dirty="0"/>
          </a:p>
        </p:txBody>
      </p:sp>
    </p:spTree>
    <p:extLst>
      <p:ext uri="{BB962C8B-B14F-4D97-AF65-F5344CB8AC3E}">
        <p14:creationId xmlns:p14="http://schemas.microsoft.com/office/powerpoint/2010/main" val="17598263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GIFT OF SPIRIT AS DEPOSIT</a:t>
            </a:r>
            <a:endParaRPr lang="de-DE" dirty="0"/>
          </a:p>
        </p:txBody>
      </p:sp>
      <p:sp>
        <p:nvSpPr>
          <p:cNvPr id="3" name="Inhaltsplatzhalter 2"/>
          <p:cNvSpPr>
            <a:spLocks noGrp="1"/>
          </p:cNvSpPr>
          <p:nvPr>
            <p:ph idx="1"/>
          </p:nvPr>
        </p:nvSpPr>
        <p:spPr/>
        <p:txBody>
          <a:bodyPr>
            <a:normAutofit lnSpcReduction="10000"/>
          </a:bodyPr>
          <a:lstStyle/>
          <a:p>
            <a:pPr marL="0" indent="0">
              <a:buNone/>
            </a:pPr>
            <a:r>
              <a:rPr lang="en-US" dirty="0" smtClean="0"/>
              <a:t>“</a:t>
            </a:r>
            <a:r>
              <a:rPr lang="de-DE" dirty="0" smtClean="0"/>
              <a:t>he </a:t>
            </a:r>
            <a:r>
              <a:rPr lang="de-DE" dirty="0" err="1" smtClean="0"/>
              <a:t>has</a:t>
            </a:r>
            <a:r>
              <a:rPr lang="de-DE" dirty="0" smtClean="0"/>
              <a:t> … </a:t>
            </a:r>
            <a:r>
              <a:rPr lang="de-DE" dirty="0" err="1" smtClean="0"/>
              <a:t>given</a:t>
            </a:r>
            <a:r>
              <a:rPr lang="de-DE" dirty="0" smtClean="0"/>
              <a:t> </a:t>
            </a:r>
            <a:r>
              <a:rPr lang="de-DE" dirty="0" err="1" smtClean="0"/>
              <a:t>us</a:t>
            </a:r>
            <a:r>
              <a:rPr lang="de-DE" dirty="0" smtClean="0"/>
              <a:t> </a:t>
            </a:r>
            <a:r>
              <a:rPr lang="de-DE" dirty="0" err="1" smtClean="0"/>
              <a:t>his</a:t>
            </a:r>
            <a:r>
              <a:rPr lang="de-DE" dirty="0" smtClean="0"/>
              <a:t> Spirit in </a:t>
            </a:r>
            <a:r>
              <a:rPr lang="de-DE" dirty="0" err="1" smtClean="0"/>
              <a:t>our</a:t>
            </a:r>
            <a:r>
              <a:rPr lang="de-DE" dirty="0" smtClean="0"/>
              <a:t> </a:t>
            </a:r>
            <a:r>
              <a:rPr lang="de-DE" dirty="0" err="1" smtClean="0"/>
              <a:t>hearts</a:t>
            </a:r>
            <a:r>
              <a:rPr lang="de-DE" dirty="0" smtClean="0"/>
              <a:t> </a:t>
            </a:r>
            <a:r>
              <a:rPr lang="de-DE" dirty="0" err="1" smtClean="0"/>
              <a:t>as</a:t>
            </a:r>
            <a:r>
              <a:rPr lang="de-DE" dirty="0" smtClean="0"/>
              <a:t> a </a:t>
            </a:r>
            <a:r>
              <a:rPr lang="de-DE" dirty="0" err="1" smtClean="0"/>
              <a:t>guarantee</a:t>
            </a:r>
            <a:r>
              <a:rPr lang="de-DE" dirty="0" smtClean="0"/>
              <a:t> (</a:t>
            </a:r>
            <a:r>
              <a:rPr lang="de-DE" i="1" dirty="0" err="1" smtClean="0"/>
              <a:t>arrabōn</a:t>
            </a:r>
            <a:r>
              <a:rPr lang="de-DE" dirty="0" smtClean="0"/>
              <a:t>) [</a:t>
            </a:r>
            <a:r>
              <a:rPr lang="de-DE" dirty="0" err="1" smtClean="0"/>
              <a:t>deposit</a:t>
            </a:r>
            <a:r>
              <a:rPr lang="de-DE" dirty="0" smtClean="0"/>
              <a:t>] (2 </a:t>
            </a:r>
            <a:r>
              <a:rPr lang="de-DE" dirty="0" err="1" smtClean="0"/>
              <a:t>Cor</a:t>
            </a:r>
            <a:r>
              <a:rPr lang="de-DE" dirty="0" smtClean="0"/>
              <a:t>. 1: 22; 5: 5)</a:t>
            </a:r>
          </a:p>
          <a:p>
            <a:pPr marL="0" indent="0">
              <a:buNone/>
            </a:pPr>
            <a:endParaRPr lang="de-DE" dirty="0" smtClean="0"/>
          </a:p>
          <a:p>
            <a:pPr marL="0" indent="0">
              <a:buNone/>
            </a:pPr>
            <a:r>
              <a:rPr lang="de-DE" dirty="0" err="1" smtClean="0"/>
              <a:t>When</a:t>
            </a:r>
            <a:r>
              <a:rPr lang="de-DE" dirty="0" smtClean="0"/>
              <a:t> I </a:t>
            </a:r>
            <a:r>
              <a:rPr lang="de-DE" dirty="0" err="1" smtClean="0"/>
              <a:t>make</a:t>
            </a:r>
            <a:r>
              <a:rPr lang="de-DE" dirty="0" smtClean="0"/>
              <a:t> a </a:t>
            </a:r>
            <a:r>
              <a:rPr lang="de-DE" dirty="0" err="1" smtClean="0"/>
              <a:t>deposit</a:t>
            </a:r>
            <a:r>
              <a:rPr lang="de-DE" dirty="0" smtClean="0"/>
              <a:t> on a </a:t>
            </a:r>
            <a:r>
              <a:rPr lang="de-DE" dirty="0" err="1" smtClean="0"/>
              <a:t>purchase</a:t>
            </a:r>
            <a:r>
              <a:rPr lang="de-DE" dirty="0" smtClean="0"/>
              <a:t>, I </a:t>
            </a:r>
            <a:r>
              <a:rPr lang="de-DE" dirty="0" err="1" smtClean="0"/>
              <a:t>contract</a:t>
            </a:r>
            <a:r>
              <a:rPr lang="de-DE" dirty="0" smtClean="0"/>
              <a:t> </a:t>
            </a:r>
            <a:r>
              <a:rPr lang="de-DE" dirty="0" err="1" smtClean="0"/>
              <a:t>obligations</a:t>
            </a:r>
            <a:r>
              <a:rPr lang="de-DE" dirty="0" smtClean="0"/>
              <a:t> </a:t>
            </a:r>
            <a:r>
              <a:rPr lang="de-DE" dirty="0" err="1" smtClean="0"/>
              <a:t>and</a:t>
            </a:r>
            <a:r>
              <a:rPr lang="de-DE" dirty="0" smtClean="0"/>
              <a:t> </a:t>
            </a:r>
            <a:r>
              <a:rPr lang="de-DE" dirty="0" err="1" smtClean="0"/>
              <a:t>the</a:t>
            </a:r>
            <a:r>
              <a:rPr lang="de-DE" dirty="0" smtClean="0"/>
              <a:t> </a:t>
            </a:r>
            <a:r>
              <a:rPr lang="de-DE" dirty="0" err="1" smtClean="0"/>
              <a:t>object</a:t>
            </a:r>
            <a:r>
              <a:rPr lang="de-DE" dirty="0" smtClean="0"/>
              <a:t> </a:t>
            </a:r>
            <a:r>
              <a:rPr lang="de-DE" dirty="0" err="1" smtClean="0"/>
              <a:t>purchased</a:t>
            </a:r>
            <a:r>
              <a:rPr lang="de-DE" dirty="0" smtClean="0"/>
              <a:t> </a:t>
            </a:r>
            <a:r>
              <a:rPr lang="de-DE" dirty="0" err="1" smtClean="0"/>
              <a:t>becomes</a:t>
            </a:r>
            <a:r>
              <a:rPr lang="de-DE" dirty="0" smtClean="0"/>
              <a:t> </a:t>
            </a:r>
            <a:r>
              <a:rPr lang="de-DE" dirty="0" err="1" smtClean="0"/>
              <a:t>mine</a:t>
            </a:r>
            <a:r>
              <a:rPr lang="de-DE" dirty="0" smtClean="0"/>
              <a:t>.</a:t>
            </a:r>
          </a:p>
          <a:p>
            <a:pPr marL="0" indent="0">
              <a:buNone/>
            </a:pPr>
            <a:r>
              <a:rPr lang="de-DE" dirty="0" err="1" smtClean="0"/>
              <a:t>With</a:t>
            </a:r>
            <a:r>
              <a:rPr lang="de-DE" dirty="0" smtClean="0"/>
              <a:t> </a:t>
            </a:r>
            <a:r>
              <a:rPr lang="de-DE" dirty="0" err="1" smtClean="0"/>
              <a:t>the</a:t>
            </a:r>
            <a:r>
              <a:rPr lang="de-DE" dirty="0" smtClean="0"/>
              <a:t> </a:t>
            </a:r>
            <a:r>
              <a:rPr lang="de-DE" dirty="0" err="1" smtClean="0"/>
              <a:t>gift</a:t>
            </a:r>
            <a:r>
              <a:rPr lang="de-DE" dirty="0" smtClean="0"/>
              <a:t> </a:t>
            </a:r>
            <a:r>
              <a:rPr lang="de-DE" dirty="0" err="1" smtClean="0"/>
              <a:t>of</a:t>
            </a:r>
            <a:r>
              <a:rPr lang="de-DE" dirty="0" smtClean="0"/>
              <a:t> </a:t>
            </a:r>
            <a:r>
              <a:rPr lang="de-DE" dirty="0" err="1" smtClean="0"/>
              <a:t>the</a:t>
            </a:r>
            <a:r>
              <a:rPr lang="de-DE" dirty="0" smtClean="0"/>
              <a:t> Holy Spirit, </a:t>
            </a:r>
            <a:r>
              <a:rPr lang="de-DE" dirty="0" err="1" smtClean="0"/>
              <a:t>God</a:t>
            </a:r>
            <a:r>
              <a:rPr lang="de-DE" dirty="0" smtClean="0"/>
              <a:t> </a:t>
            </a:r>
            <a:r>
              <a:rPr lang="de-DE" dirty="0" err="1" smtClean="0"/>
              <a:t>makes</a:t>
            </a:r>
            <a:r>
              <a:rPr lang="de-DE" dirty="0" smtClean="0"/>
              <a:t> a </a:t>
            </a:r>
            <a:r>
              <a:rPr lang="de-DE" dirty="0" err="1" smtClean="0"/>
              <a:t>deposit</a:t>
            </a:r>
            <a:r>
              <a:rPr lang="de-DE" dirty="0" smtClean="0"/>
              <a:t>, </a:t>
            </a:r>
            <a:r>
              <a:rPr lang="de-DE" dirty="0" err="1" smtClean="0"/>
              <a:t>we</a:t>
            </a:r>
            <a:r>
              <a:rPr lang="de-DE" dirty="0" smtClean="0"/>
              <a:t> </a:t>
            </a:r>
            <a:r>
              <a:rPr lang="de-DE" dirty="0" err="1" smtClean="0"/>
              <a:t>both</a:t>
            </a:r>
            <a:r>
              <a:rPr lang="de-DE" dirty="0" smtClean="0"/>
              <a:t> </a:t>
            </a:r>
            <a:r>
              <a:rPr lang="de-DE" dirty="0" err="1" smtClean="0"/>
              <a:t>contract</a:t>
            </a:r>
            <a:r>
              <a:rPr lang="de-DE" dirty="0" smtClean="0"/>
              <a:t> </a:t>
            </a:r>
            <a:r>
              <a:rPr lang="de-DE" dirty="0" err="1" smtClean="0"/>
              <a:t>obligations</a:t>
            </a:r>
            <a:r>
              <a:rPr lang="de-DE" dirty="0" smtClean="0"/>
              <a:t>, </a:t>
            </a:r>
            <a:r>
              <a:rPr lang="de-DE" dirty="0" err="1" smtClean="0"/>
              <a:t>and</a:t>
            </a:r>
            <a:r>
              <a:rPr lang="de-DE" dirty="0" smtClean="0"/>
              <a:t> </a:t>
            </a:r>
            <a:r>
              <a:rPr lang="de-DE" dirty="0" err="1" smtClean="0"/>
              <a:t>we</a:t>
            </a:r>
            <a:r>
              <a:rPr lang="de-DE" dirty="0" smtClean="0"/>
              <a:t> </a:t>
            </a:r>
            <a:r>
              <a:rPr lang="de-DE" dirty="0" err="1" smtClean="0"/>
              <a:t>become</a:t>
            </a:r>
            <a:r>
              <a:rPr lang="de-DE" dirty="0" smtClean="0"/>
              <a:t> His </a:t>
            </a:r>
            <a:r>
              <a:rPr lang="de-DE" dirty="0" err="1" smtClean="0"/>
              <a:t>property</a:t>
            </a:r>
            <a:r>
              <a:rPr lang="de-DE" dirty="0" smtClean="0"/>
              <a:t>.</a:t>
            </a:r>
            <a:endParaRPr lang="de-DE" dirty="0"/>
          </a:p>
        </p:txBody>
      </p:sp>
    </p:spTree>
    <p:extLst>
      <p:ext uri="{BB962C8B-B14F-4D97-AF65-F5344CB8AC3E}">
        <p14:creationId xmlns:p14="http://schemas.microsoft.com/office/powerpoint/2010/main" val="4494187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GIFT OF HOLY SPIRIT AS SEAL</a:t>
            </a:r>
            <a:endParaRPr lang="de-DE" dirty="0"/>
          </a:p>
        </p:txBody>
      </p:sp>
      <p:sp>
        <p:nvSpPr>
          <p:cNvPr id="3" name="Inhaltsplatzhalter 2"/>
          <p:cNvSpPr>
            <a:spLocks noGrp="1"/>
          </p:cNvSpPr>
          <p:nvPr>
            <p:ph idx="1"/>
          </p:nvPr>
        </p:nvSpPr>
        <p:spPr/>
        <p:txBody>
          <a:bodyPr/>
          <a:lstStyle/>
          <a:p>
            <a:pPr marL="0" indent="0">
              <a:buNone/>
            </a:pPr>
            <a:r>
              <a:rPr lang="en-US" sz="4000" dirty="0" smtClean="0"/>
              <a:t>“</a:t>
            </a:r>
            <a:r>
              <a:rPr lang="de-DE" sz="4000" dirty="0" err="1" smtClean="0"/>
              <a:t>God</a:t>
            </a:r>
            <a:r>
              <a:rPr lang="de-DE" sz="4000" dirty="0" smtClean="0"/>
              <a:t> </a:t>
            </a:r>
            <a:r>
              <a:rPr lang="de-DE" sz="4000" dirty="0" err="1" smtClean="0"/>
              <a:t>has</a:t>
            </a:r>
            <a:r>
              <a:rPr lang="de-DE" sz="4000" dirty="0" smtClean="0"/>
              <a:t> </a:t>
            </a:r>
            <a:r>
              <a:rPr lang="de-DE" sz="4000" dirty="0" err="1" smtClean="0"/>
              <a:t>set</a:t>
            </a:r>
            <a:r>
              <a:rPr lang="de-DE" sz="4000" dirty="0" smtClean="0"/>
              <a:t> </a:t>
            </a:r>
            <a:r>
              <a:rPr lang="de-DE" sz="4000" dirty="0" err="1" smtClean="0"/>
              <a:t>his</a:t>
            </a:r>
            <a:r>
              <a:rPr lang="de-DE" sz="4000" dirty="0" smtClean="0"/>
              <a:t> </a:t>
            </a:r>
            <a:r>
              <a:rPr lang="de-DE" sz="4000" dirty="0" err="1" smtClean="0"/>
              <a:t>seal</a:t>
            </a:r>
            <a:r>
              <a:rPr lang="de-DE" sz="4000" dirty="0" smtClean="0"/>
              <a:t> upon </a:t>
            </a:r>
            <a:r>
              <a:rPr lang="de-DE" sz="4000" dirty="0" err="1" smtClean="0"/>
              <a:t>us</a:t>
            </a:r>
            <a:r>
              <a:rPr lang="de-DE" sz="4000" dirty="0" smtClean="0"/>
              <a:t> …“ (2 </a:t>
            </a:r>
            <a:r>
              <a:rPr lang="de-DE" sz="4000" dirty="0" err="1" smtClean="0"/>
              <a:t>Cor</a:t>
            </a:r>
            <a:r>
              <a:rPr lang="de-DE" sz="4000" dirty="0" smtClean="0"/>
              <a:t>. 1: 22)</a:t>
            </a:r>
          </a:p>
          <a:p>
            <a:pPr marL="0" indent="0">
              <a:buNone/>
            </a:pPr>
            <a:r>
              <a:rPr lang="de-DE" sz="4000" dirty="0" smtClean="0"/>
              <a:t>See </a:t>
            </a:r>
            <a:r>
              <a:rPr lang="de-DE" sz="4000" dirty="0" err="1" smtClean="0"/>
              <a:t>Ephesians</a:t>
            </a:r>
            <a:r>
              <a:rPr lang="de-DE" sz="4000" dirty="0" smtClean="0"/>
              <a:t> 1: 13 – 14</a:t>
            </a:r>
          </a:p>
          <a:p>
            <a:pPr marL="0" indent="0">
              <a:buNone/>
            </a:pPr>
            <a:r>
              <a:rPr lang="en-US" sz="4000" dirty="0" smtClean="0"/>
              <a:t>“Do not grieve the Holy Spirit of God, in whom you were sealed for the day of redemption.” (Eph. 4: 30)</a:t>
            </a:r>
          </a:p>
          <a:p>
            <a:pPr marL="0" indent="0">
              <a:buNone/>
            </a:pPr>
            <a:endParaRPr lang="de-DE" dirty="0"/>
          </a:p>
        </p:txBody>
      </p:sp>
    </p:spTree>
    <p:extLst>
      <p:ext uri="{BB962C8B-B14F-4D97-AF65-F5344CB8AC3E}">
        <p14:creationId xmlns:p14="http://schemas.microsoft.com/office/powerpoint/2010/main" val="2449239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NOT AN ADDENDUM</a:t>
            </a:r>
            <a:endParaRPr lang="de-DE" dirty="0"/>
          </a:p>
        </p:txBody>
      </p:sp>
      <p:sp>
        <p:nvSpPr>
          <p:cNvPr id="3" name="Inhaltsplatzhalter 2"/>
          <p:cNvSpPr>
            <a:spLocks noGrp="1"/>
          </p:cNvSpPr>
          <p:nvPr>
            <p:ph idx="1"/>
          </p:nvPr>
        </p:nvSpPr>
        <p:spPr/>
        <p:txBody>
          <a:bodyPr/>
          <a:lstStyle/>
          <a:p>
            <a:pPr marL="0" indent="0">
              <a:buNone/>
            </a:pPr>
            <a:r>
              <a:rPr lang="de-DE" dirty="0" smtClean="0"/>
              <a:t>Christian </a:t>
            </a:r>
            <a:r>
              <a:rPr lang="de-DE" dirty="0" err="1" smtClean="0"/>
              <a:t>eschatology</a:t>
            </a:r>
            <a:r>
              <a:rPr lang="de-DE" dirty="0" smtClean="0"/>
              <a:t> (belief in </a:t>
            </a:r>
            <a:r>
              <a:rPr lang="de-DE" dirty="0" err="1" smtClean="0"/>
              <a:t>the</a:t>
            </a:r>
            <a:r>
              <a:rPr lang="de-DE" dirty="0" smtClean="0"/>
              <a:t> </a:t>
            </a:r>
            <a:r>
              <a:rPr lang="de-DE" dirty="0" err="1" smtClean="0"/>
              <a:t>second</a:t>
            </a:r>
            <a:r>
              <a:rPr lang="de-DE" dirty="0" smtClean="0"/>
              <a:t> </a:t>
            </a:r>
            <a:r>
              <a:rPr lang="de-DE" dirty="0" err="1" smtClean="0"/>
              <a:t>coming</a:t>
            </a:r>
            <a:r>
              <a:rPr lang="de-DE" dirty="0" smtClean="0"/>
              <a:t> </a:t>
            </a:r>
            <a:r>
              <a:rPr lang="de-DE" dirty="0" err="1" smtClean="0"/>
              <a:t>of</a:t>
            </a:r>
            <a:r>
              <a:rPr lang="de-DE" dirty="0" smtClean="0"/>
              <a:t> </a:t>
            </a:r>
            <a:r>
              <a:rPr lang="de-DE" dirty="0" err="1" smtClean="0"/>
              <a:t>the</a:t>
            </a:r>
            <a:r>
              <a:rPr lang="de-DE" dirty="0" smtClean="0"/>
              <a:t> Lord in </a:t>
            </a:r>
            <a:r>
              <a:rPr lang="de-DE" dirty="0" err="1" smtClean="0"/>
              <a:t>glory</a:t>
            </a:r>
            <a:r>
              <a:rPr lang="de-DE" dirty="0" smtClean="0"/>
              <a:t>; </a:t>
            </a:r>
            <a:r>
              <a:rPr lang="de-DE" dirty="0" err="1" smtClean="0"/>
              <a:t>the</a:t>
            </a:r>
            <a:r>
              <a:rPr lang="de-DE" dirty="0" smtClean="0"/>
              <a:t> </a:t>
            </a:r>
            <a:r>
              <a:rPr lang="de-DE" dirty="0" err="1" smtClean="0"/>
              <a:t>establishment</a:t>
            </a:r>
            <a:r>
              <a:rPr lang="de-DE" dirty="0" smtClean="0"/>
              <a:t> </a:t>
            </a:r>
            <a:r>
              <a:rPr lang="de-DE" dirty="0" err="1" smtClean="0"/>
              <a:t>of</a:t>
            </a:r>
            <a:r>
              <a:rPr lang="de-DE" dirty="0" smtClean="0"/>
              <a:t> </a:t>
            </a:r>
            <a:r>
              <a:rPr lang="de-DE" dirty="0" err="1" smtClean="0"/>
              <a:t>the</a:t>
            </a:r>
            <a:r>
              <a:rPr lang="de-DE" dirty="0" smtClean="0"/>
              <a:t> </a:t>
            </a:r>
            <a:r>
              <a:rPr lang="de-DE" dirty="0" err="1" smtClean="0"/>
              <a:t>Kingdom</a:t>
            </a:r>
            <a:r>
              <a:rPr lang="de-DE" dirty="0" smtClean="0"/>
              <a:t> </a:t>
            </a:r>
            <a:r>
              <a:rPr lang="de-DE" dirty="0" err="1" smtClean="0"/>
              <a:t>of</a:t>
            </a:r>
            <a:r>
              <a:rPr lang="de-DE" dirty="0" smtClean="0"/>
              <a:t> </a:t>
            </a:r>
            <a:r>
              <a:rPr lang="de-DE" dirty="0" err="1" smtClean="0"/>
              <a:t>God</a:t>
            </a:r>
            <a:r>
              <a:rPr lang="de-DE" dirty="0" smtClean="0"/>
              <a:t> in </a:t>
            </a:r>
            <a:r>
              <a:rPr lang="de-DE" dirty="0" err="1" smtClean="0"/>
              <a:t>its</a:t>
            </a:r>
            <a:r>
              <a:rPr lang="de-DE" dirty="0" smtClean="0"/>
              <a:t> </a:t>
            </a:r>
            <a:r>
              <a:rPr lang="de-DE" dirty="0" err="1" smtClean="0"/>
              <a:t>fullness</a:t>
            </a:r>
            <a:r>
              <a:rPr lang="de-DE" dirty="0" smtClean="0"/>
              <a:t>; </a:t>
            </a:r>
            <a:r>
              <a:rPr lang="de-DE" dirty="0" err="1" smtClean="0"/>
              <a:t>the</a:t>
            </a:r>
            <a:r>
              <a:rPr lang="de-DE" dirty="0" smtClean="0"/>
              <a:t> </a:t>
            </a:r>
            <a:r>
              <a:rPr lang="de-DE" dirty="0" err="1" smtClean="0"/>
              <a:t>judgment</a:t>
            </a:r>
            <a:r>
              <a:rPr lang="de-DE" dirty="0" smtClean="0"/>
              <a:t>; </a:t>
            </a:r>
            <a:r>
              <a:rPr lang="de-DE" dirty="0" err="1" smtClean="0"/>
              <a:t>new</a:t>
            </a:r>
            <a:r>
              <a:rPr lang="de-DE" dirty="0" smtClean="0"/>
              <a:t> </a:t>
            </a:r>
            <a:r>
              <a:rPr lang="de-DE" dirty="0" err="1" smtClean="0"/>
              <a:t>heavens</a:t>
            </a:r>
            <a:r>
              <a:rPr lang="de-DE" dirty="0" smtClean="0"/>
              <a:t> </a:t>
            </a:r>
            <a:r>
              <a:rPr lang="de-DE" dirty="0" err="1" smtClean="0"/>
              <a:t>and</a:t>
            </a:r>
            <a:r>
              <a:rPr lang="de-DE" dirty="0" smtClean="0"/>
              <a:t> </a:t>
            </a:r>
            <a:r>
              <a:rPr lang="de-DE" dirty="0" err="1" smtClean="0"/>
              <a:t>new</a:t>
            </a:r>
            <a:r>
              <a:rPr lang="de-DE" dirty="0" smtClean="0"/>
              <a:t> </a:t>
            </a:r>
            <a:r>
              <a:rPr lang="de-DE" dirty="0" err="1" smtClean="0"/>
              <a:t>earth</a:t>
            </a:r>
            <a:r>
              <a:rPr lang="de-DE" dirty="0" smtClean="0"/>
              <a:t>) </a:t>
            </a:r>
            <a:r>
              <a:rPr lang="de-DE" dirty="0" err="1" smtClean="0"/>
              <a:t>is</a:t>
            </a:r>
            <a:r>
              <a:rPr lang="de-DE" dirty="0" smtClean="0"/>
              <a:t> </a:t>
            </a:r>
          </a:p>
          <a:p>
            <a:pPr marL="0" indent="0">
              <a:buNone/>
            </a:pPr>
            <a:r>
              <a:rPr lang="de-DE" sz="4400" dirty="0" smtClean="0"/>
              <a:t>NOT</a:t>
            </a:r>
            <a:endParaRPr lang="de-DE" sz="4400" dirty="0"/>
          </a:p>
          <a:p>
            <a:pPr marL="0" indent="0">
              <a:buNone/>
            </a:pPr>
            <a:r>
              <a:rPr lang="de-DE" sz="4400" dirty="0" smtClean="0"/>
              <a:t>an Addendum </a:t>
            </a:r>
            <a:r>
              <a:rPr lang="de-DE" sz="4400" dirty="0" err="1" smtClean="0"/>
              <a:t>or</a:t>
            </a:r>
            <a:r>
              <a:rPr lang="de-DE" sz="4400" dirty="0" smtClean="0"/>
              <a:t> Appendix </a:t>
            </a:r>
            <a:r>
              <a:rPr lang="de-DE" sz="4400" dirty="0" err="1" smtClean="0"/>
              <a:t>to</a:t>
            </a:r>
            <a:r>
              <a:rPr lang="de-DE" sz="4400" dirty="0" smtClean="0"/>
              <a:t> Christian </a:t>
            </a:r>
            <a:r>
              <a:rPr lang="de-DE" sz="4400" dirty="0" err="1" smtClean="0"/>
              <a:t>faith</a:t>
            </a:r>
            <a:endParaRPr lang="de-DE" sz="4400" dirty="0" smtClean="0"/>
          </a:p>
          <a:p>
            <a:pPr>
              <a:buFontTx/>
              <a:buChar char="-"/>
            </a:pPr>
            <a:endParaRPr lang="de-DE" dirty="0"/>
          </a:p>
        </p:txBody>
      </p:sp>
    </p:spTree>
    <p:extLst>
      <p:ext uri="{BB962C8B-B14F-4D97-AF65-F5344CB8AC3E}">
        <p14:creationId xmlns:p14="http://schemas.microsoft.com/office/powerpoint/2010/main" val="27651473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JESUS WILL COME TO CLAIM HIS OWN</a:t>
            </a:r>
            <a:endParaRPr lang="de-DE" dirty="0"/>
          </a:p>
        </p:txBody>
      </p:sp>
      <p:sp>
        <p:nvSpPr>
          <p:cNvPr id="3" name="Inhaltsplatzhalter 2"/>
          <p:cNvSpPr>
            <a:spLocks noGrp="1"/>
          </p:cNvSpPr>
          <p:nvPr>
            <p:ph idx="1"/>
          </p:nvPr>
        </p:nvSpPr>
        <p:spPr/>
        <p:txBody>
          <a:bodyPr>
            <a:noAutofit/>
          </a:bodyPr>
          <a:lstStyle/>
          <a:p>
            <a:pPr marL="0" indent="0">
              <a:buNone/>
            </a:pPr>
            <a:r>
              <a:rPr lang="de-DE" sz="4000" dirty="0" smtClean="0"/>
              <a:t>On </a:t>
            </a:r>
            <a:r>
              <a:rPr lang="de-DE" sz="4000" dirty="0" err="1" smtClean="0"/>
              <a:t>the</a:t>
            </a:r>
            <a:r>
              <a:rPr lang="de-DE" sz="4000" dirty="0" smtClean="0"/>
              <a:t> last </a:t>
            </a:r>
            <a:r>
              <a:rPr lang="de-DE" sz="4000" dirty="0" err="1" smtClean="0"/>
              <a:t>day</a:t>
            </a:r>
            <a:r>
              <a:rPr lang="de-DE" sz="4000" dirty="0" smtClean="0"/>
              <a:t>, </a:t>
            </a:r>
            <a:r>
              <a:rPr lang="de-DE" sz="4000" dirty="0" err="1" smtClean="0"/>
              <a:t>the</a:t>
            </a:r>
            <a:r>
              <a:rPr lang="de-DE" sz="4000" dirty="0" smtClean="0"/>
              <a:t> Lord Jesus will </a:t>
            </a:r>
            <a:r>
              <a:rPr lang="de-DE" sz="4000" dirty="0" err="1" smtClean="0"/>
              <a:t>come</a:t>
            </a:r>
            <a:r>
              <a:rPr lang="de-DE" sz="4000" dirty="0" smtClean="0"/>
              <a:t> </a:t>
            </a:r>
            <a:r>
              <a:rPr lang="de-DE" sz="4000" dirty="0" err="1" smtClean="0"/>
              <a:t>to</a:t>
            </a:r>
            <a:r>
              <a:rPr lang="de-DE" sz="4000" dirty="0" smtClean="0"/>
              <a:t> </a:t>
            </a:r>
            <a:r>
              <a:rPr lang="de-DE" sz="4000" dirty="0" err="1" smtClean="0"/>
              <a:t>claim</a:t>
            </a:r>
            <a:r>
              <a:rPr lang="de-DE" sz="4000" dirty="0" smtClean="0"/>
              <a:t> </a:t>
            </a:r>
            <a:endParaRPr lang="de-DE" sz="4000" dirty="0"/>
          </a:p>
          <a:p>
            <a:pPr>
              <a:buFont typeface="Arial" charset="0"/>
              <a:buChar char="•"/>
            </a:pPr>
            <a:r>
              <a:rPr lang="de-DE" sz="4000" dirty="0" smtClean="0"/>
              <a:t>all </a:t>
            </a:r>
            <a:r>
              <a:rPr lang="de-DE" sz="4000" dirty="0" err="1" smtClean="0"/>
              <a:t>those</a:t>
            </a:r>
            <a:r>
              <a:rPr lang="de-DE" sz="4000" dirty="0" smtClean="0"/>
              <a:t> </a:t>
            </a:r>
            <a:r>
              <a:rPr lang="de-DE" sz="4000" dirty="0" err="1" smtClean="0"/>
              <a:t>marked</a:t>
            </a:r>
            <a:r>
              <a:rPr lang="de-DE" sz="4000" dirty="0" smtClean="0"/>
              <a:t> </a:t>
            </a:r>
            <a:r>
              <a:rPr lang="de-DE" sz="4000" dirty="0" err="1" smtClean="0"/>
              <a:t>with</a:t>
            </a:r>
            <a:r>
              <a:rPr lang="de-DE" sz="4000" dirty="0" smtClean="0"/>
              <a:t> His </a:t>
            </a:r>
            <a:r>
              <a:rPr lang="de-DE" sz="4000" dirty="0" err="1" smtClean="0"/>
              <a:t>seal</a:t>
            </a:r>
            <a:r>
              <a:rPr lang="de-DE" sz="4000" dirty="0" smtClean="0"/>
              <a:t> (</a:t>
            </a:r>
            <a:r>
              <a:rPr lang="de-DE" sz="4000" dirty="0" err="1" smtClean="0"/>
              <a:t>image</a:t>
            </a:r>
            <a:r>
              <a:rPr lang="de-DE" sz="4000" dirty="0" smtClean="0"/>
              <a:t>) </a:t>
            </a:r>
          </a:p>
          <a:p>
            <a:pPr>
              <a:buFont typeface="Arial" charset="0"/>
              <a:buChar char="•"/>
            </a:pPr>
            <a:r>
              <a:rPr lang="de-DE" sz="4000" dirty="0" smtClean="0"/>
              <a:t>all </a:t>
            </a:r>
            <a:r>
              <a:rPr lang="de-DE" sz="4000" dirty="0" err="1" smtClean="0"/>
              <a:t>those</a:t>
            </a:r>
            <a:r>
              <a:rPr lang="de-DE" sz="4000" dirty="0" smtClean="0"/>
              <a:t> in </a:t>
            </a:r>
            <a:r>
              <a:rPr lang="de-DE" sz="4000" dirty="0" err="1" smtClean="0"/>
              <a:t>whom</a:t>
            </a:r>
            <a:r>
              <a:rPr lang="de-DE" sz="4000" dirty="0" smtClean="0"/>
              <a:t> </a:t>
            </a:r>
            <a:r>
              <a:rPr lang="de-DE" sz="4000" dirty="0" err="1" smtClean="0"/>
              <a:t>is</a:t>
            </a:r>
            <a:r>
              <a:rPr lang="de-DE" sz="4000" dirty="0" smtClean="0"/>
              <a:t> His </a:t>
            </a:r>
            <a:r>
              <a:rPr lang="de-DE" sz="4000" dirty="0" err="1" smtClean="0"/>
              <a:t>deposit</a:t>
            </a:r>
            <a:r>
              <a:rPr lang="de-DE" sz="4000" dirty="0" smtClean="0"/>
              <a:t> </a:t>
            </a:r>
          </a:p>
          <a:p>
            <a:pPr>
              <a:buFont typeface="Arial" charset="0"/>
              <a:buChar char="•"/>
            </a:pPr>
            <a:r>
              <a:rPr lang="de-DE" sz="4000" dirty="0" smtClean="0"/>
              <a:t>all </a:t>
            </a:r>
            <a:r>
              <a:rPr lang="de-DE" sz="4000" dirty="0" err="1" smtClean="0"/>
              <a:t>those</a:t>
            </a:r>
            <a:r>
              <a:rPr lang="de-DE" sz="4000" dirty="0" smtClean="0"/>
              <a:t> </a:t>
            </a:r>
            <a:r>
              <a:rPr lang="de-DE" sz="4000" dirty="0" err="1" smtClean="0"/>
              <a:t>who</a:t>
            </a:r>
            <a:r>
              <a:rPr lang="de-DE" sz="4000" dirty="0" smtClean="0"/>
              <a:t> </a:t>
            </a:r>
            <a:r>
              <a:rPr lang="de-DE" sz="4000" dirty="0" err="1" smtClean="0"/>
              <a:t>have</a:t>
            </a:r>
            <a:r>
              <a:rPr lang="de-DE" sz="4000" dirty="0" smtClean="0"/>
              <a:t> </a:t>
            </a:r>
            <a:r>
              <a:rPr lang="de-DE" sz="4000" dirty="0" err="1" smtClean="0"/>
              <a:t>become</a:t>
            </a:r>
            <a:r>
              <a:rPr lang="de-DE" sz="4000" dirty="0" smtClean="0"/>
              <a:t> </a:t>
            </a:r>
            <a:r>
              <a:rPr lang="de-DE" sz="4000" dirty="0" err="1" smtClean="0"/>
              <a:t>his</a:t>
            </a:r>
            <a:r>
              <a:rPr lang="de-DE" sz="4000" dirty="0" smtClean="0"/>
              <a:t> </a:t>
            </a:r>
            <a:r>
              <a:rPr lang="de-DE" sz="4000" dirty="0" err="1" smtClean="0"/>
              <a:t>property</a:t>
            </a:r>
            <a:r>
              <a:rPr lang="de-DE" sz="4000" dirty="0" smtClean="0"/>
              <a:t> </a:t>
            </a:r>
            <a:endParaRPr lang="de-DE" sz="4000" dirty="0"/>
          </a:p>
        </p:txBody>
      </p:sp>
    </p:spTree>
    <p:extLst>
      <p:ext uri="{BB962C8B-B14F-4D97-AF65-F5344CB8AC3E}">
        <p14:creationId xmlns:p14="http://schemas.microsoft.com/office/powerpoint/2010/main" val="6019177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CATHOLIC CATECHISM on LITURGY</a:t>
            </a:r>
            <a:endParaRPr lang="de-DE" dirty="0"/>
          </a:p>
        </p:txBody>
      </p:sp>
      <p:sp>
        <p:nvSpPr>
          <p:cNvPr id="3" name="Inhaltsplatzhalter 2"/>
          <p:cNvSpPr>
            <a:spLocks noGrp="1"/>
          </p:cNvSpPr>
          <p:nvPr>
            <p:ph idx="1"/>
          </p:nvPr>
        </p:nvSpPr>
        <p:spPr/>
        <p:txBody>
          <a:bodyPr/>
          <a:lstStyle/>
          <a:p>
            <a:r>
              <a:rPr lang="en-GB" dirty="0" smtClean="0"/>
              <a:t>“The Holy Spirit’s transforming power in the liturgy hastens the coming of the kingdom and the consummation of the mystery of salvation.” (para. 1107)</a:t>
            </a:r>
          </a:p>
          <a:p>
            <a:r>
              <a:rPr lang="en-GB" dirty="0" smtClean="0"/>
              <a:t>“Since the apostolic age the liturgy has been drawn toward its goal by the Spirit’s groaning in the Church: </a:t>
            </a:r>
            <a:r>
              <a:rPr lang="en-GB" i="1" dirty="0" smtClean="0"/>
              <a:t>Marana </a:t>
            </a:r>
            <a:r>
              <a:rPr lang="en-GB" i="1" dirty="0" err="1" smtClean="0"/>
              <a:t>tha</a:t>
            </a:r>
            <a:r>
              <a:rPr lang="en-GB" i="1" dirty="0" smtClean="0"/>
              <a:t>!</a:t>
            </a:r>
            <a:r>
              <a:rPr lang="en-GB" dirty="0" smtClean="0"/>
              <a:t>” (para. 1130)</a:t>
            </a:r>
            <a:endParaRPr lang="en-GB" dirty="0"/>
          </a:p>
        </p:txBody>
      </p:sp>
    </p:spTree>
    <p:extLst>
      <p:ext uri="{BB962C8B-B14F-4D97-AF65-F5344CB8AC3E}">
        <p14:creationId xmlns:p14="http://schemas.microsoft.com/office/powerpoint/2010/main" val="6348039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THE OUR FATHER</a:t>
            </a:r>
            <a:endParaRPr lang="de-DE" dirty="0"/>
          </a:p>
        </p:txBody>
      </p:sp>
      <p:sp>
        <p:nvSpPr>
          <p:cNvPr id="3" name="Inhaltsplatzhalter 2"/>
          <p:cNvSpPr>
            <a:spLocks noGrp="1"/>
          </p:cNvSpPr>
          <p:nvPr>
            <p:ph idx="1"/>
          </p:nvPr>
        </p:nvSpPr>
        <p:spPr/>
        <p:txBody>
          <a:bodyPr/>
          <a:lstStyle/>
          <a:p>
            <a:pPr marL="0" indent="0">
              <a:buNone/>
            </a:pPr>
            <a:r>
              <a:rPr lang="en-GB" dirty="0" smtClean="0"/>
              <a:t>“In the Eucharist, the Lord’s Prayer also reveals the eschatological character of its petitions. It is the proper prayer of ‘the end-time,’ the time of salvation [between Pentecost and 2</a:t>
            </a:r>
            <a:r>
              <a:rPr lang="en-GB" baseline="30000" dirty="0" smtClean="0"/>
              <a:t>nd</a:t>
            </a:r>
            <a:r>
              <a:rPr lang="en-GB" dirty="0" smtClean="0"/>
              <a:t> Coming]</a:t>
            </a:r>
          </a:p>
          <a:p>
            <a:pPr marL="0" indent="0">
              <a:buNone/>
            </a:pPr>
            <a:r>
              <a:rPr lang="en-GB" dirty="0" smtClean="0"/>
              <a:t>(para. 2771)</a:t>
            </a:r>
          </a:p>
          <a:p>
            <a:pPr marL="0" indent="0">
              <a:buNone/>
            </a:pPr>
            <a:r>
              <a:rPr lang="en-GB" dirty="0" smtClean="0"/>
              <a:t>Thy Kingdom Come: “This petition is ‘</a:t>
            </a:r>
            <a:r>
              <a:rPr lang="en-GB" i="1" dirty="0" smtClean="0"/>
              <a:t>Marana </a:t>
            </a:r>
            <a:r>
              <a:rPr lang="en-GB" i="1" dirty="0" err="1" smtClean="0"/>
              <a:t>tha</a:t>
            </a:r>
            <a:r>
              <a:rPr lang="en-GB" i="1" dirty="0" smtClean="0"/>
              <a:t>,</a:t>
            </a:r>
            <a:r>
              <a:rPr lang="en-GB" dirty="0" smtClean="0"/>
              <a:t>’ the cry of the Spirit and the Bride: ‘Come, Lord Jesus.’” (para. 2817)</a:t>
            </a:r>
          </a:p>
          <a:p>
            <a:pPr marL="0" indent="0">
              <a:buNone/>
            </a:pPr>
            <a:endParaRPr lang="en-GB" dirty="0"/>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3068451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QUESTIONS</a:t>
            </a:r>
            <a:endParaRPr lang="de-DE" dirty="0"/>
          </a:p>
        </p:txBody>
      </p:sp>
      <p:sp>
        <p:nvSpPr>
          <p:cNvPr id="3" name="Inhaltsplatzhalter 2"/>
          <p:cNvSpPr>
            <a:spLocks noGrp="1"/>
          </p:cNvSpPr>
          <p:nvPr>
            <p:ph idx="1"/>
          </p:nvPr>
        </p:nvSpPr>
        <p:spPr>
          <a:xfrm>
            <a:off x="395536" y="1556792"/>
            <a:ext cx="8229600" cy="4525963"/>
          </a:xfrm>
        </p:spPr>
        <p:txBody>
          <a:bodyPr>
            <a:normAutofit lnSpcReduction="10000"/>
          </a:bodyPr>
          <a:lstStyle/>
          <a:p>
            <a:pPr marL="742950" indent="-742950">
              <a:buAutoNum type="arabicPeriod"/>
            </a:pPr>
            <a:r>
              <a:rPr lang="de-DE" sz="4000" dirty="0" err="1" smtClean="0"/>
              <a:t>How</a:t>
            </a:r>
            <a:r>
              <a:rPr lang="de-DE" sz="4000" dirty="0" smtClean="0"/>
              <a:t> </a:t>
            </a:r>
            <a:r>
              <a:rPr lang="de-DE" sz="4000" dirty="0" err="1" smtClean="0"/>
              <a:t>does</a:t>
            </a:r>
            <a:r>
              <a:rPr lang="de-DE" sz="4000" dirty="0" smtClean="0"/>
              <a:t> </a:t>
            </a:r>
            <a:r>
              <a:rPr lang="de-DE" sz="4000" dirty="0" err="1" smtClean="0"/>
              <a:t>this</a:t>
            </a:r>
            <a:r>
              <a:rPr lang="de-DE" sz="4000" dirty="0" smtClean="0"/>
              <a:t> </a:t>
            </a:r>
            <a:r>
              <a:rPr lang="de-DE" sz="4000" dirty="0" err="1" smtClean="0"/>
              <a:t>teaching</a:t>
            </a:r>
            <a:r>
              <a:rPr lang="de-DE" sz="4000" dirty="0" smtClean="0"/>
              <a:t> </a:t>
            </a:r>
            <a:r>
              <a:rPr lang="de-DE" sz="4000" dirty="0" err="1" smtClean="0"/>
              <a:t>confirm</a:t>
            </a:r>
            <a:r>
              <a:rPr lang="de-DE" sz="4000" dirty="0" smtClean="0"/>
              <a:t> </a:t>
            </a:r>
            <a:r>
              <a:rPr lang="de-DE" sz="4000" dirty="0" err="1" smtClean="0"/>
              <a:t>elements</a:t>
            </a:r>
            <a:r>
              <a:rPr lang="de-DE" sz="4000" dirty="0" smtClean="0"/>
              <a:t> in </a:t>
            </a:r>
            <a:r>
              <a:rPr lang="de-DE" sz="4000" dirty="0" err="1" smtClean="0"/>
              <a:t>your</a:t>
            </a:r>
            <a:r>
              <a:rPr lang="de-DE" sz="4000" dirty="0" smtClean="0"/>
              <a:t> </a:t>
            </a:r>
            <a:r>
              <a:rPr lang="de-DE" sz="4000" dirty="0" err="1" smtClean="0"/>
              <a:t>own</a:t>
            </a:r>
            <a:r>
              <a:rPr lang="de-DE" sz="4000" dirty="0" smtClean="0"/>
              <a:t> </a:t>
            </a:r>
            <a:r>
              <a:rPr lang="de-DE" sz="4000" dirty="0" err="1" smtClean="0"/>
              <a:t>experience</a:t>
            </a:r>
            <a:r>
              <a:rPr lang="de-DE" sz="4000" dirty="0" smtClean="0"/>
              <a:t> </a:t>
            </a:r>
            <a:r>
              <a:rPr lang="de-DE" sz="4000" dirty="0" err="1" smtClean="0"/>
              <a:t>of</a:t>
            </a:r>
            <a:r>
              <a:rPr lang="de-DE" sz="4000" dirty="0" smtClean="0"/>
              <a:t> </a:t>
            </a:r>
            <a:r>
              <a:rPr lang="de-DE" sz="4000" dirty="0" err="1" smtClean="0"/>
              <a:t>baptism</a:t>
            </a:r>
            <a:r>
              <a:rPr lang="de-DE" sz="4000" dirty="0" smtClean="0"/>
              <a:t> in </a:t>
            </a:r>
            <a:r>
              <a:rPr lang="de-DE" sz="4000" dirty="0" err="1" smtClean="0"/>
              <a:t>the</a:t>
            </a:r>
            <a:r>
              <a:rPr lang="de-DE" sz="4000" dirty="0" smtClean="0"/>
              <a:t> Holy Spirit?</a:t>
            </a:r>
          </a:p>
          <a:p>
            <a:pPr marL="742950" indent="-742950">
              <a:buAutoNum type="arabicPeriod" startAt="2"/>
            </a:pPr>
            <a:r>
              <a:rPr lang="de-DE" sz="4000" dirty="0" err="1" smtClean="0"/>
              <a:t>What</a:t>
            </a:r>
            <a:r>
              <a:rPr lang="de-DE" sz="4000" dirty="0" smtClean="0"/>
              <a:t> </a:t>
            </a:r>
            <a:r>
              <a:rPr lang="de-DE" sz="4000" dirty="0" err="1" smtClean="0"/>
              <a:t>is</a:t>
            </a:r>
            <a:r>
              <a:rPr lang="de-DE" sz="4000" dirty="0" smtClean="0"/>
              <a:t> </a:t>
            </a:r>
            <a:r>
              <a:rPr lang="de-DE" sz="4000" dirty="0" err="1" smtClean="0"/>
              <a:t>new</a:t>
            </a:r>
            <a:r>
              <a:rPr lang="de-DE" sz="4000" dirty="0" smtClean="0"/>
              <a:t> </a:t>
            </a:r>
            <a:r>
              <a:rPr lang="de-DE" sz="4000" dirty="0" err="1" smtClean="0"/>
              <a:t>for</a:t>
            </a:r>
            <a:r>
              <a:rPr lang="de-DE" sz="4000" dirty="0" smtClean="0"/>
              <a:t> </a:t>
            </a:r>
            <a:r>
              <a:rPr lang="de-DE" sz="4000" dirty="0" err="1" smtClean="0"/>
              <a:t>you</a:t>
            </a:r>
            <a:r>
              <a:rPr lang="de-DE" sz="4000" dirty="0" smtClean="0"/>
              <a:t> in </a:t>
            </a:r>
            <a:r>
              <a:rPr lang="de-DE" sz="4000" dirty="0" err="1" smtClean="0"/>
              <a:t>this</a:t>
            </a:r>
            <a:r>
              <a:rPr lang="de-DE" sz="4000" dirty="0" smtClean="0"/>
              <a:t> 	</a:t>
            </a:r>
            <a:r>
              <a:rPr lang="de-DE" sz="4000" dirty="0" err="1" smtClean="0"/>
              <a:t>teaching</a:t>
            </a:r>
            <a:r>
              <a:rPr lang="de-DE" sz="4000" dirty="0" smtClean="0"/>
              <a:t>?</a:t>
            </a:r>
          </a:p>
          <a:p>
            <a:pPr marL="0" indent="0">
              <a:buNone/>
            </a:pPr>
            <a:r>
              <a:rPr lang="de-DE" sz="4000" dirty="0" smtClean="0"/>
              <a:t>3.	</a:t>
            </a:r>
            <a:r>
              <a:rPr lang="de-DE" sz="4000" dirty="0" err="1" smtClean="0"/>
              <a:t>What</a:t>
            </a:r>
            <a:r>
              <a:rPr lang="de-DE" sz="4000" dirty="0" smtClean="0"/>
              <a:t> </a:t>
            </a:r>
            <a:r>
              <a:rPr lang="de-DE" sz="4000" dirty="0" err="1" smtClean="0"/>
              <a:t>particularly</a:t>
            </a:r>
            <a:r>
              <a:rPr lang="de-DE" sz="4000" dirty="0" smtClean="0"/>
              <a:t> </a:t>
            </a:r>
            <a:r>
              <a:rPr lang="de-DE" sz="4000" dirty="0" err="1" smtClean="0"/>
              <a:t>touched</a:t>
            </a:r>
            <a:r>
              <a:rPr lang="de-DE" sz="4000" dirty="0" smtClean="0"/>
              <a:t> </a:t>
            </a:r>
            <a:r>
              <a:rPr lang="de-DE" sz="4000" dirty="0" err="1" smtClean="0"/>
              <a:t>your</a:t>
            </a:r>
            <a:r>
              <a:rPr lang="de-DE" sz="4000" smtClean="0"/>
              <a:t> 	heart</a:t>
            </a:r>
            <a:r>
              <a:rPr lang="de-DE" sz="4000" dirty="0" smtClean="0"/>
              <a:t> in </a:t>
            </a:r>
            <a:r>
              <a:rPr lang="de-DE" sz="4000" dirty="0" err="1" smtClean="0"/>
              <a:t>this</a:t>
            </a:r>
            <a:r>
              <a:rPr lang="de-DE" sz="4000" dirty="0" smtClean="0"/>
              <a:t> </a:t>
            </a:r>
            <a:r>
              <a:rPr lang="de-DE" sz="4000" dirty="0" err="1" smtClean="0"/>
              <a:t>teaching</a:t>
            </a:r>
            <a:r>
              <a:rPr lang="de-DE" sz="4000" dirty="0" smtClean="0"/>
              <a:t>?</a:t>
            </a:r>
            <a:endParaRPr lang="de-DE" sz="4000" dirty="0"/>
          </a:p>
        </p:txBody>
      </p:sp>
    </p:spTree>
    <p:extLst>
      <p:ext uri="{BB962C8B-B14F-4D97-AF65-F5344CB8AC3E}">
        <p14:creationId xmlns:p14="http://schemas.microsoft.com/office/powerpoint/2010/main" val="1893968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a:xfrm>
            <a:off x="395536" y="1556792"/>
            <a:ext cx="8229600" cy="4525963"/>
          </a:xfrm>
        </p:spPr>
        <p:txBody>
          <a:bodyPr>
            <a:normAutofit fontScale="92500" lnSpcReduction="10000"/>
          </a:bodyPr>
          <a:lstStyle/>
          <a:p>
            <a:pPr marL="0" indent="0">
              <a:buNone/>
            </a:pPr>
            <a:r>
              <a:rPr lang="de-DE" sz="4300" dirty="0" smtClean="0"/>
              <a:t>The </a:t>
            </a:r>
            <a:r>
              <a:rPr lang="de-DE" sz="4300" dirty="0" err="1" smtClean="0"/>
              <a:t>second</a:t>
            </a:r>
            <a:r>
              <a:rPr lang="de-DE" sz="4300" dirty="0" smtClean="0"/>
              <a:t> </a:t>
            </a:r>
            <a:r>
              <a:rPr lang="de-DE" sz="4300" dirty="0" err="1" smtClean="0"/>
              <a:t>coming</a:t>
            </a:r>
            <a:r>
              <a:rPr lang="de-DE" sz="4300" dirty="0" smtClean="0"/>
              <a:t> </a:t>
            </a:r>
            <a:r>
              <a:rPr lang="de-DE" sz="4300" dirty="0" err="1" smtClean="0"/>
              <a:t>of</a:t>
            </a:r>
            <a:r>
              <a:rPr lang="de-DE" sz="4300" dirty="0" smtClean="0"/>
              <a:t> </a:t>
            </a:r>
            <a:r>
              <a:rPr lang="de-DE" sz="4300" dirty="0" err="1" smtClean="0"/>
              <a:t>the</a:t>
            </a:r>
            <a:r>
              <a:rPr lang="de-DE" sz="4300" dirty="0" smtClean="0"/>
              <a:t> Lord Jesus in </a:t>
            </a:r>
          </a:p>
          <a:p>
            <a:pPr marL="0" indent="0">
              <a:buNone/>
            </a:pPr>
            <a:r>
              <a:rPr lang="de-DE" sz="4300" dirty="0" err="1" smtClean="0"/>
              <a:t>glory</a:t>
            </a:r>
            <a:r>
              <a:rPr lang="de-DE" sz="4300" dirty="0" smtClean="0"/>
              <a:t> </a:t>
            </a:r>
            <a:r>
              <a:rPr lang="de-DE" sz="4300" b="1" dirty="0" err="1" smtClean="0"/>
              <a:t>belongs</a:t>
            </a:r>
            <a:r>
              <a:rPr lang="de-DE" sz="4300" dirty="0" smtClean="0"/>
              <a:t> </a:t>
            </a:r>
            <a:r>
              <a:rPr lang="de-DE" sz="4300" dirty="0" err="1" smtClean="0"/>
              <a:t>to</a:t>
            </a:r>
            <a:endParaRPr lang="de-DE" sz="4300" dirty="0" smtClean="0"/>
          </a:p>
          <a:p>
            <a:pPr>
              <a:buFont typeface="Arial" charset="0"/>
              <a:buChar char="•"/>
            </a:pPr>
            <a:r>
              <a:rPr lang="de-DE" sz="4300" dirty="0" err="1" smtClean="0"/>
              <a:t>the</a:t>
            </a:r>
            <a:r>
              <a:rPr lang="de-DE" sz="4300" dirty="0" smtClean="0"/>
              <a:t> </a:t>
            </a:r>
            <a:r>
              <a:rPr lang="de-DE" sz="4300" dirty="0" err="1" smtClean="0"/>
              <a:t>Good</a:t>
            </a:r>
            <a:r>
              <a:rPr lang="de-DE" sz="4300" dirty="0" smtClean="0"/>
              <a:t> News </a:t>
            </a:r>
            <a:r>
              <a:rPr lang="de-DE" sz="4300" dirty="0" err="1" smtClean="0"/>
              <a:t>of</a:t>
            </a:r>
            <a:r>
              <a:rPr lang="de-DE" sz="4300" dirty="0" smtClean="0"/>
              <a:t> </a:t>
            </a:r>
            <a:r>
              <a:rPr lang="de-DE" sz="4300" dirty="0" err="1" smtClean="0"/>
              <a:t>the</a:t>
            </a:r>
            <a:r>
              <a:rPr lang="de-DE" sz="4300" dirty="0" smtClean="0"/>
              <a:t> Gospel</a:t>
            </a:r>
          </a:p>
          <a:p>
            <a:pPr marL="0" indent="0">
              <a:buNone/>
            </a:pPr>
            <a:r>
              <a:rPr lang="de-DE" sz="4300" dirty="0" smtClean="0"/>
              <a:t>* </a:t>
            </a:r>
            <a:r>
              <a:rPr lang="de-DE" sz="4300" dirty="0" err="1" smtClean="0"/>
              <a:t>the</a:t>
            </a:r>
            <a:r>
              <a:rPr lang="de-DE" sz="4300" dirty="0" smtClean="0"/>
              <a:t> </a:t>
            </a:r>
            <a:r>
              <a:rPr lang="de-DE" sz="4300" dirty="0" err="1" smtClean="0"/>
              <a:t>foundational</a:t>
            </a:r>
            <a:r>
              <a:rPr lang="de-DE" sz="4300" dirty="0" smtClean="0"/>
              <a:t> </a:t>
            </a:r>
            <a:r>
              <a:rPr lang="de-DE" sz="4300" dirty="0" err="1" smtClean="0"/>
              <a:t>creed</a:t>
            </a:r>
            <a:r>
              <a:rPr lang="de-DE" sz="4300" dirty="0" smtClean="0"/>
              <a:t> </a:t>
            </a:r>
            <a:r>
              <a:rPr lang="de-DE" sz="4300" dirty="0" err="1" smtClean="0"/>
              <a:t>of</a:t>
            </a:r>
            <a:r>
              <a:rPr lang="de-DE" sz="4300" dirty="0" smtClean="0"/>
              <a:t> </a:t>
            </a:r>
            <a:r>
              <a:rPr lang="de-DE" sz="4300" dirty="0" err="1" smtClean="0"/>
              <a:t>the</a:t>
            </a:r>
            <a:r>
              <a:rPr lang="de-DE" sz="4300" dirty="0" smtClean="0"/>
              <a:t> Church</a:t>
            </a:r>
          </a:p>
          <a:p>
            <a:pPr>
              <a:buFont typeface="Arial" charset="0"/>
              <a:buChar char="•"/>
            </a:pPr>
            <a:endParaRPr lang="de-DE" dirty="0"/>
          </a:p>
          <a:p>
            <a:pPr marL="0" indent="0">
              <a:buNone/>
            </a:pPr>
            <a:r>
              <a:rPr lang="de-DE" sz="4300" dirty="0" err="1" smtClean="0"/>
              <a:t>It</a:t>
            </a:r>
            <a:r>
              <a:rPr lang="de-DE" sz="4300" dirty="0" smtClean="0"/>
              <a:t> </a:t>
            </a:r>
            <a:r>
              <a:rPr lang="de-DE" sz="4300" dirty="0" err="1" smtClean="0"/>
              <a:t>is</a:t>
            </a:r>
            <a:r>
              <a:rPr lang="de-DE" sz="4300" dirty="0" smtClean="0"/>
              <a:t> at </a:t>
            </a:r>
            <a:r>
              <a:rPr lang="de-DE" sz="4300" dirty="0" err="1" smtClean="0"/>
              <a:t>the</a:t>
            </a:r>
            <a:r>
              <a:rPr lang="de-DE" sz="4300" dirty="0" smtClean="0"/>
              <a:t> </a:t>
            </a:r>
            <a:r>
              <a:rPr lang="de-DE" sz="4300" dirty="0" err="1" smtClean="0"/>
              <a:t>heart</a:t>
            </a:r>
            <a:r>
              <a:rPr lang="de-DE" sz="4300" dirty="0" smtClean="0"/>
              <a:t> </a:t>
            </a:r>
            <a:r>
              <a:rPr lang="de-DE" sz="4300" dirty="0" err="1" smtClean="0"/>
              <a:t>of</a:t>
            </a:r>
            <a:r>
              <a:rPr lang="de-DE" sz="4300" dirty="0" smtClean="0"/>
              <a:t> </a:t>
            </a:r>
            <a:r>
              <a:rPr lang="de-DE" sz="4300" dirty="0" err="1" smtClean="0"/>
              <a:t>the</a:t>
            </a:r>
            <a:r>
              <a:rPr lang="de-DE" sz="4300" dirty="0" smtClean="0"/>
              <a:t> </a:t>
            </a:r>
            <a:r>
              <a:rPr lang="de-DE" sz="4300" dirty="0" err="1" smtClean="0"/>
              <a:t>hope</a:t>
            </a:r>
            <a:r>
              <a:rPr lang="de-DE" sz="4300" dirty="0" smtClean="0"/>
              <a:t> </a:t>
            </a:r>
            <a:r>
              <a:rPr lang="de-DE" sz="4300" dirty="0" err="1" smtClean="0"/>
              <a:t>of</a:t>
            </a:r>
            <a:r>
              <a:rPr lang="de-DE" sz="4300" dirty="0" smtClean="0"/>
              <a:t> </a:t>
            </a:r>
            <a:r>
              <a:rPr lang="de-DE" sz="4300" dirty="0" err="1" smtClean="0"/>
              <a:t>the</a:t>
            </a:r>
            <a:r>
              <a:rPr lang="de-DE" sz="4300" dirty="0" smtClean="0"/>
              <a:t> Church.</a:t>
            </a:r>
            <a:endParaRPr lang="de-DE" sz="4300" dirty="0"/>
          </a:p>
        </p:txBody>
      </p:sp>
    </p:spTree>
    <p:extLst>
      <p:ext uri="{BB962C8B-B14F-4D97-AF65-F5344CB8AC3E}">
        <p14:creationId xmlns:p14="http://schemas.microsoft.com/office/powerpoint/2010/main" val="3595437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WHAT HAPPENED AT BAPTISM IN THE HOLY SPIRIT?</a:t>
            </a:r>
            <a:endParaRPr lang="de-DE" dirty="0"/>
          </a:p>
        </p:txBody>
      </p:sp>
      <p:sp>
        <p:nvSpPr>
          <p:cNvPr id="3" name="Inhaltsplatzhalter 2"/>
          <p:cNvSpPr>
            <a:spLocks noGrp="1"/>
          </p:cNvSpPr>
          <p:nvPr>
            <p:ph idx="1"/>
          </p:nvPr>
        </p:nvSpPr>
        <p:spPr/>
        <p:txBody>
          <a:bodyPr>
            <a:normAutofit fontScale="92500"/>
          </a:bodyPr>
          <a:lstStyle/>
          <a:p>
            <a:pPr marL="0" indent="0">
              <a:buNone/>
            </a:pPr>
            <a:r>
              <a:rPr lang="de-DE" sz="4000" dirty="0" smtClean="0"/>
              <a:t>Jesus </a:t>
            </a:r>
            <a:r>
              <a:rPr lang="de-DE" sz="4000" dirty="0" err="1" smtClean="0"/>
              <a:t>is</a:t>
            </a:r>
            <a:r>
              <a:rPr lang="de-DE" sz="4000" dirty="0" smtClean="0"/>
              <a:t> </a:t>
            </a:r>
            <a:r>
              <a:rPr lang="de-DE" sz="4000" dirty="0" err="1" smtClean="0"/>
              <a:t>living</a:t>
            </a:r>
            <a:r>
              <a:rPr lang="de-DE" sz="4000" dirty="0" smtClean="0"/>
              <a:t> Lord </a:t>
            </a:r>
            <a:r>
              <a:rPr lang="de-DE" sz="4000" dirty="0" err="1" smtClean="0"/>
              <a:t>today</a:t>
            </a:r>
            <a:endParaRPr lang="de-DE" sz="4000" dirty="0" smtClean="0"/>
          </a:p>
          <a:p>
            <a:pPr marL="0" indent="0">
              <a:buNone/>
            </a:pPr>
            <a:r>
              <a:rPr lang="de-DE" sz="4000" dirty="0" smtClean="0"/>
              <a:t>- He </a:t>
            </a:r>
            <a:r>
              <a:rPr lang="de-DE" sz="4000" dirty="0" err="1" smtClean="0"/>
              <a:t>acts</a:t>
            </a:r>
            <a:r>
              <a:rPr lang="de-DE" sz="4000" dirty="0" smtClean="0"/>
              <a:t>, He </a:t>
            </a:r>
            <a:r>
              <a:rPr lang="de-DE" sz="4000" dirty="0" err="1" smtClean="0"/>
              <a:t>speaks</a:t>
            </a:r>
            <a:r>
              <a:rPr lang="de-DE" sz="4000" dirty="0" smtClean="0"/>
              <a:t>, He </a:t>
            </a:r>
            <a:r>
              <a:rPr lang="de-DE" sz="4000" dirty="0" err="1" smtClean="0"/>
              <a:t>heals</a:t>
            </a:r>
            <a:r>
              <a:rPr lang="de-DE" sz="4000" dirty="0" smtClean="0"/>
              <a:t>, He </a:t>
            </a:r>
            <a:r>
              <a:rPr lang="de-DE" sz="4000" dirty="0" err="1" smtClean="0"/>
              <a:t>guides</a:t>
            </a:r>
            <a:endParaRPr lang="de-DE" sz="4000" dirty="0" smtClean="0"/>
          </a:p>
          <a:p>
            <a:pPr marL="0" indent="0">
              <a:buNone/>
            </a:pPr>
            <a:r>
              <a:rPr lang="de-DE" sz="4000" dirty="0" err="1" smtClean="0"/>
              <a:t>Resurrection</a:t>
            </a:r>
            <a:r>
              <a:rPr lang="de-DE" sz="4000" dirty="0" smtClean="0"/>
              <a:t> </a:t>
            </a:r>
            <a:r>
              <a:rPr lang="de-DE" sz="4000" dirty="0" err="1" smtClean="0"/>
              <a:t>becomes</a:t>
            </a:r>
            <a:r>
              <a:rPr lang="de-DE" sz="4000" dirty="0" smtClean="0"/>
              <a:t> </a:t>
            </a:r>
            <a:r>
              <a:rPr lang="de-DE" sz="4000" dirty="0" err="1" smtClean="0"/>
              <a:t>central</a:t>
            </a:r>
            <a:endParaRPr lang="de-DE" sz="4000" dirty="0" smtClean="0"/>
          </a:p>
          <a:p>
            <a:pPr marL="0" indent="0">
              <a:buNone/>
            </a:pPr>
            <a:r>
              <a:rPr lang="de-DE" sz="4000" dirty="0" err="1" smtClean="0"/>
              <a:t>Scriptures</a:t>
            </a:r>
            <a:r>
              <a:rPr lang="de-DE" sz="4000" dirty="0" smtClean="0"/>
              <a:t> </a:t>
            </a:r>
            <a:r>
              <a:rPr lang="de-DE" sz="4000" dirty="0" err="1" smtClean="0"/>
              <a:t>come</a:t>
            </a:r>
            <a:r>
              <a:rPr lang="de-DE" sz="4000" dirty="0" smtClean="0"/>
              <a:t> </a:t>
            </a:r>
            <a:r>
              <a:rPr lang="de-DE" sz="4000" dirty="0" err="1" smtClean="0"/>
              <a:t>alive</a:t>
            </a:r>
            <a:endParaRPr lang="de-DE" sz="4000" dirty="0" smtClean="0"/>
          </a:p>
          <a:p>
            <a:pPr marL="0" indent="0">
              <a:buNone/>
            </a:pPr>
            <a:r>
              <a:rPr lang="de-DE" sz="4000" dirty="0" err="1" smtClean="0"/>
              <a:t>Praise</a:t>
            </a:r>
            <a:r>
              <a:rPr lang="de-DE" sz="4000" dirty="0"/>
              <a:t> </a:t>
            </a:r>
            <a:r>
              <a:rPr lang="de-DE" sz="4000" dirty="0" err="1" smtClean="0"/>
              <a:t>springs</a:t>
            </a:r>
            <a:r>
              <a:rPr lang="de-DE" sz="4000" dirty="0" smtClean="0"/>
              <a:t> </a:t>
            </a:r>
            <a:r>
              <a:rPr lang="de-DE" sz="4000" dirty="0" err="1" smtClean="0"/>
              <a:t>up</a:t>
            </a:r>
            <a:r>
              <a:rPr lang="de-DE" sz="4000" dirty="0" smtClean="0"/>
              <a:t> </a:t>
            </a:r>
            <a:r>
              <a:rPr lang="de-DE" sz="4000" dirty="0" err="1" smtClean="0"/>
              <a:t>from</a:t>
            </a:r>
            <a:r>
              <a:rPr lang="de-DE" sz="4000" dirty="0" smtClean="0"/>
              <a:t> </a:t>
            </a:r>
            <a:r>
              <a:rPr lang="de-DE" sz="4000" dirty="0" err="1" smtClean="0"/>
              <a:t>our</a:t>
            </a:r>
            <a:r>
              <a:rPr lang="de-DE" sz="4000" dirty="0" smtClean="0"/>
              <a:t> </a:t>
            </a:r>
            <a:r>
              <a:rPr lang="de-DE" sz="4000" dirty="0" err="1" smtClean="0"/>
              <a:t>hearts</a:t>
            </a:r>
            <a:endParaRPr lang="de-DE" sz="4000" dirty="0" smtClean="0"/>
          </a:p>
          <a:p>
            <a:pPr marL="0" indent="0">
              <a:buNone/>
            </a:pPr>
            <a:r>
              <a:rPr lang="de-DE" sz="4000" dirty="0" err="1" smtClean="0"/>
              <a:t>Desire</a:t>
            </a:r>
            <a:r>
              <a:rPr lang="de-DE" sz="4000" dirty="0" smtClean="0"/>
              <a:t> </a:t>
            </a:r>
            <a:r>
              <a:rPr lang="de-DE" sz="4000" dirty="0" err="1" smtClean="0"/>
              <a:t>to</a:t>
            </a:r>
            <a:r>
              <a:rPr lang="de-DE" sz="4000" dirty="0" smtClean="0"/>
              <a:t> </a:t>
            </a:r>
            <a:r>
              <a:rPr lang="de-DE" sz="4000" dirty="0" err="1" smtClean="0"/>
              <a:t>evangelize</a:t>
            </a:r>
            <a:endParaRPr lang="de-DE" sz="4000" dirty="0" smtClean="0"/>
          </a:p>
          <a:p>
            <a:pPr marL="0" indent="0">
              <a:buNone/>
            </a:pPr>
            <a:endParaRPr lang="de-DE" dirty="0"/>
          </a:p>
          <a:p>
            <a:pPr marL="0" indent="0">
              <a:buNone/>
            </a:pPr>
            <a:endParaRPr lang="de-DE" dirty="0"/>
          </a:p>
        </p:txBody>
      </p:sp>
    </p:spTree>
    <p:extLst>
      <p:ext uri="{BB962C8B-B14F-4D97-AF65-F5344CB8AC3E}">
        <p14:creationId xmlns:p14="http://schemas.microsoft.com/office/powerpoint/2010/main" val="3253773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But also</a:t>
            </a:r>
            <a:endParaRPr lang="de-DE" dirty="0"/>
          </a:p>
        </p:txBody>
      </p:sp>
      <p:sp>
        <p:nvSpPr>
          <p:cNvPr id="3" name="Inhaltsplatzhalter 2"/>
          <p:cNvSpPr>
            <a:spLocks noGrp="1"/>
          </p:cNvSpPr>
          <p:nvPr>
            <p:ph idx="1"/>
          </p:nvPr>
        </p:nvSpPr>
        <p:spPr/>
        <p:txBody>
          <a:bodyPr>
            <a:normAutofit fontScale="92500" lnSpcReduction="20000"/>
          </a:bodyPr>
          <a:lstStyle/>
          <a:p>
            <a:r>
              <a:rPr lang="en-GB" sz="4000" dirty="0"/>
              <a:t>Hope comes alive</a:t>
            </a:r>
          </a:p>
          <a:p>
            <a:endParaRPr lang="en-GB" sz="4000" dirty="0"/>
          </a:p>
          <a:p>
            <a:pPr marL="0" indent="0">
              <a:buNone/>
            </a:pPr>
            <a:r>
              <a:rPr lang="en-GB" sz="4000" dirty="0"/>
              <a:t>*  We cry out Marana </a:t>
            </a:r>
            <a:r>
              <a:rPr lang="en-GB" sz="4000" dirty="0" err="1"/>
              <a:t>tha</a:t>
            </a:r>
            <a:r>
              <a:rPr lang="en-GB" sz="4000" dirty="0"/>
              <a:t>!  Come, LORD Jesus!</a:t>
            </a:r>
          </a:p>
          <a:p>
            <a:endParaRPr lang="en-GB" sz="4000" dirty="0"/>
          </a:p>
          <a:p>
            <a:r>
              <a:rPr lang="en-GB" sz="4000" dirty="0"/>
              <a:t>We long and groan for full salvation</a:t>
            </a:r>
          </a:p>
          <a:p>
            <a:endParaRPr lang="en-GB" sz="4000" dirty="0"/>
          </a:p>
          <a:p>
            <a:r>
              <a:rPr lang="en-GB" sz="4000" dirty="0"/>
              <a:t>The Bride longs for the Bridegroom</a:t>
            </a:r>
          </a:p>
          <a:p>
            <a:endParaRPr lang="de-DE" dirty="0"/>
          </a:p>
        </p:txBody>
      </p:sp>
    </p:spTree>
    <p:extLst>
      <p:ext uri="{BB962C8B-B14F-4D97-AF65-F5344CB8AC3E}">
        <p14:creationId xmlns:p14="http://schemas.microsoft.com/office/powerpoint/2010/main" val="3740131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THE PROMISE OF THE FATHER</a:t>
            </a:r>
            <a:endParaRPr lang="de-DE" dirty="0"/>
          </a:p>
        </p:txBody>
      </p:sp>
      <p:sp>
        <p:nvSpPr>
          <p:cNvPr id="3" name="Inhaltsplatzhalter 2"/>
          <p:cNvSpPr>
            <a:spLocks noGrp="1"/>
          </p:cNvSpPr>
          <p:nvPr>
            <p:ph idx="1"/>
          </p:nvPr>
        </p:nvSpPr>
        <p:spPr/>
        <p:txBody>
          <a:bodyPr/>
          <a:lstStyle/>
          <a:p>
            <a:r>
              <a:rPr lang="en-GB" dirty="0"/>
              <a:t>“Behold, I send the Promise of My Father upon you, but tarry in the city of Jerusalem until you are clothed with power from on high.“ (Luke 24: 49).</a:t>
            </a:r>
          </a:p>
          <a:p>
            <a:endParaRPr lang="en-GB" dirty="0"/>
          </a:p>
          <a:p>
            <a:r>
              <a:rPr lang="en-GB" dirty="0"/>
              <a:t>“He commanded them not to depart from Jerusalem, but to wait for the Promise of the Father” (Acts 1: 4).</a:t>
            </a:r>
          </a:p>
          <a:p>
            <a:endParaRPr lang="de-DE" dirty="0"/>
          </a:p>
        </p:txBody>
      </p:sp>
    </p:spTree>
    <p:extLst>
      <p:ext uri="{BB962C8B-B14F-4D97-AF65-F5344CB8AC3E}">
        <p14:creationId xmlns:p14="http://schemas.microsoft.com/office/powerpoint/2010/main" val="2786277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404664"/>
            <a:ext cx="8229600" cy="1143000"/>
          </a:xfrm>
        </p:spPr>
        <p:txBody>
          <a:bodyPr>
            <a:normAutofit/>
          </a:bodyPr>
          <a:lstStyle/>
          <a:p>
            <a:r>
              <a:rPr lang="de-DE" sz="4800" dirty="0" err="1" smtClean="0"/>
              <a:t>What</a:t>
            </a:r>
            <a:r>
              <a:rPr lang="de-DE" sz="4800" dirty="0" smtClean="0"/>
              <a:t> </a:t>
            </a:r>
            <a:r>
              <a:rPr lang="de-DE" sz="4800" dirty="0" err="1" smtClean="0"/>
              <a:t>is</a:t>
            </a:r>
            <a:r>
              <a:rPr lang="de-DE" sz="4800" dirty="0" smtClean="0"/>
              <a:t> </a:t>
            </a:r>
            <a:r>
              <a:rPr lang="de-DE" sz="4800" dirty="0" err="1" smtClean="0"/>
              <a:t>it</a:t>
            </a:r>
            <a:r>
              <a:rPr lang="de-DE" sz="4800" dirty="0" smtClean="0"/>
              <a:t>?</a:t>
            </a:r>
            <a:endParaRPr lang="de-DE" sz="4800" dirty="0"/>
          </a:p>
        </p:txBody>
      </p:sp>
      <p:sp>
        <p:nvSpPr>
          <p:cNvPr id="3" name="Inhaltsplatzhalter 2"/>
          <p:cNvSpPr>
            <a:spLocks noGrp="1"/>
          </p:cNvSpPr>
          <p:nvPr>
            <p:ph idx="1"/>
          </p:nvPr>
        </p:nvSpPr>
        <p:spPr/>
        <p:txBody>
          <a:bodyPr/>
          <a:lstStyle/>
          <a:p>
            <a:endParaRPr lang="en-GB" dirty="0" smtClean="0"/>
          </a:p>
          <a:p>
            <a:r>
              <a:rPr lang="en-GB" sz="4400" dirty="0" smtClean="0"/>
              <a:t>The </a:t>
            </a:r>
            <a:r>
              <a:rPr lang="en-GB" sz="4400" dirty="0"/>
              <a:t>Promise of the Father is</a:t>
            </a:r>
          </a:p>
          <a:p>
            <a:endParaRPr lang="en-GB" dirty="0"/>
          </a:p>
          <a:p>
            <a:pPr marL="0" indent="0">
              <a:buNone/>
            </a:pPr>
            <a:r>
              <a:rPr lang="en-GB" dirty="0"/>
              <a:t>	</a:t>
            </a:r>
            <a:r>
              <a:rPr lang="en-GB" sz="6000" dirty="0"/>
              <a:t>    THE HOLY SPIRIT</a:t>
            </a:r>
          </a:p>
          <a:p>
            <a:endParaRPr lang="de-DE" dirty="0"/>
          </a:p>
        </p:txBody>
      </p:sp>
    </p:spTree>
    <p:extLst>
      <p:ext uri="{BB962C8B-B14F-4D97-AF65-F5344CB8AC3E}">
        <p14:creationId xmlns:p14="http://schemas.microsoft.com/office/powerpoint/2010/main" val="1970978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THE HOLY SPIRIT </a:t>
            </a:r>
            <a:r>
              <a:rPr lang="de-DE" dirty="0" err="1" smtClean="0"/>
              <a:t>and</a:t>
            </a:r>
            <a:r>
              <a:rPr lang="de-DE" dirty="0" smtClean="0"/>
              <a:t> THE HOPE</a:t>
            </a:r>
            <a:endParaRPr lang="de-DE" dirty="0"/>
          </a:p>
        </p:txBody>
      </p:sp>
      <p:sp>
        <p:nvSpPr>
          <p:cNvPr id="3" name="Inhaltsplatzhalter 2"/>
          <p:cNvSpPr>
            <a:spLocks noGrp="1"/>
          </p:cNvSpPr>
          <p:nvPr>
            <p:ph idx="1"/>
          </p:nvPr>
        </p:nvSpPr>
        <p:spPr/>
        <p:txBody>
          <a:bodyPr>
            <a:normAutofit fontScale="92500" lnSpcReduction="10000"/>
          </a:bodyPr>
          <a:lstStyle/>
          <a:p>
            <a:pPr marL="0" indent="0">
              <a:buNone/>
            </a:pPr>
            <a:r>
              <a:rPr lang="de-DE" sz="4000" dirty="0" smtClean="0"/>
              <a:t>The Holy Spirit </a:t>
            </a:r>
            <a:r>
              <a:rPr lang="de-DE" sz="4000" dirty="0" err="1" smtClean="0"/>
              <a:t>creates</a:t>
            </a:r>
            <a:r>
              <a:rPr lang="de-DE" sz="4000" dirty="0" smtClean="0"/>
              <a:t> </a:t>
            </a:r>
            <a:r>
              <a:rPr lang="de-DE" sz="4000" dirty="0" err="1" smtClean="0"/>
              <a:t>and</a:t>
            </a:r>
            <a:r>
              <a:rPr lang="de-DE" sz="4000" dirty="0" smtClean="0"/>
              <a:t> </a:t>
            </a:r>
            <a:r>
              <a:rPr lang="de-DE" sz="4000" dirty="0" err="1" smtClean="0"/>
              <a:t>forms</a:t>
            </a:r>
            <a:r>
              <a:rPr lang="de-DE" sz="4000" dirty="0" smtClean="0"/>
              <a:t> </a:t>
            </a:r>
            <a:r>
              <a:rPr lang="de-DE" sz="4000" dirty="0" err="1" smtClean="0"/>
              <a:t>the</a:t>
            </a:r>
            <a:r>
              <a:rPr lang="de-DE" sz="4000" dirty="0" smtClean="0"/>
              <a:t> </a:t>
            </a:r>
            <a:r>
              <a:rPr lang="de-DE" sz="4000" dirty="0" err="1" smtClean="0"/>
              <a:t>living</a:t>
            </a:r>
            <a:r>
              <a:rPr lang="de-DE" sz="4000" dirty="0" smtClean="0"/>
              <a:t> </a:t>
            </a:r>
            <a:r>
              <a:rPr lang="de-DE" sz="4000" dirty="0" err="1" smtClean="0"/>
              <a:t>hope</a:t>
            </a:r>
            <a:r>
              <a:rPr lang="de-DE" sz="4000" dirty="0" smtClean="0"/>
              <a:t> </a:t>
            </a:r>
            <a:r>
              <a:rPr lang="de-DE" sz="4000" dirty="0" err="1" smtClean="0"/>
              <a:t>within</a:t>
            </a:r>
            <a:r>
              <a:rPr lang="de-DE" sz="4000" dirty="0" smtClean="0"/>
              <a:t> </a:t>
            </a:r>
            <a:r>
              <a:rPr lang="de-DE" sz="4000" dirty="0" err="1" smtClean="0"/>
              <a:t>each</a:t>
            </a:r>
            <a:r>
              <a:rPr lang="de-DE" sz="4000" dirty="0" smtClean="0"/>
              <a:t> Christian.</a:t>
            </a:r>
            <a:endParaRPr lang="de-DE" sz="4000" dirty="0"/>
          </a:p>
          <a:p>
            <a:pPr marL="0" indent="0">
              <a:buNone/>
            </a:pPr>
            <a:r>
              <a:rPr lang="en-US" sz="3600" dirty="0" smtClean="0"/>
              <a:t>“</a:t>
            </a:r>
            <a:r>
              <a:rPr lang="de-DE" sz="3600" dirty="0" smtClean="0"/>
              <a:t>Through </a:t>
            </a:r>
            <a:r>
              <a:rPr lang="de-DE" sz="3600" dirty="0" err="1" smtClean="0"/>
              <a:t>him</a:t>
            </a:r>
            <a:r>
              <a:rPr lang="de-DE" sz="3600" dirty="0" smtClean="0"/>
              <a:t> [Jesus] </a:t>
            </a:r>
            <a:r>
              <a:rPr lang="de-DE" sz="3600" dirty="0" err="1" smtClean="0"/>
              <a:t>we</a:t>
            </a:r>
            <a:r>
              <a:rPr lang="de-DE" sz="3600" dirty="0" smtClean="0"/>
              <a:t> </a:t>
            </a:r>
            <a:r>
              <a:rPr lang="de-DE" sz="3600" dirty="0" err="1" smtClean="0"/>
              <a:t>have</a:t>
            </a:r>
            <a:r>
              <a:rPr lang="de-DE" sz="3600" dirty="0" smtClean="0"/>
              <a:t> </a:t>
            </a:r>
            <a:r>
              <a:rPr lang="de-DE" sz="3600" dirty="0" err="1" smtClean="0"/>
              <a:t>obtained</a:t>
            </a:r>
            <a:r>
              <a:rPr lang="de-DE" sz="3600" dirty="0" smtClean="0"/>
              <a:t> </a:t>
            </a:r>
            <a:r>
              <a:rPr lang="de-DE" sz="3600" dirty="0" err="1" smtClean="0"/>
              <a:t>access</a:t>
            </a:r>
            <a:r>
              <a:rPr lang="de-DE" sz="3600" dirty="0" smtClean="0"/>
              <a:t> </a:t>
            </a:r>
            <a:r>
              <a:rPr lang="de-DE" sz="3600" dirty="0" err="1" smtClean="0"/>
              <a:t>to</a:t>
            </a:r>
            <a:r>
              <a:rPr lang="de-DE" sz="3600" dirty="0" smtClean="0"/>
              <a:t> </a:t>
            </a:r>
            <a:r>
              <a:rPr lang="de-DE" sz="3600" dirty="0" err="1" smtClean="0"/>
              <a:t>this</a:t>
            </a:r>
            <a:r>
              <a:rPr lang="de-DE" sz="3600" dirty="0" smtClean="0"/>
              <a:t> </a:t>
            </a:r>
            <a:r>
              <a:rPr lang="de-DE" sz="3600" dirty="0" err="1" smtClean="0"/>
              <a:t>grace</a:t>
            </a:r>
            <a:r>
              <a:rPr lang="de-DE" sz="3600" dirty="0" smtClean="0"/>
              <a:t> in </a:t>
            </a:r>
            <a:r>
              <a:rPr lang="de-DE" sz="3600" dirty="0" err="1" smtClean="0"/>
              <a:t>which</a:t>
            </a:r>
            <a:r>
              <a:rPr lang="de-DE" sz="3600" dirty="0" smtClean="0"/>
              <a:t> </a:t>
            </a:r>
            <a:r>
              <a:rPr lang="de-DE" sz="3600" dirty="0" err="1" smtClean="0"/>
              <a:t>we</a:t>
            </a:r>
            <a:r>
              <a:rPr lang="de-DE" sz="3600" dirty="0" smtClean="0"/>
              <a:t> stand, </a:t>
            </a:r>
            <a:r>
              <a:rPr lang="de-DE" sz="3600" dirty="0" err="1" smtClean="0"/>
              <a:t>and</a:t>
            </a:r>
            <a:r>
              <a:rPr lang="de-DE" sz="3600" dirty="0" smtClean="0"/>
              <a:t> </a:t>
            </a:r>
            <a:r>
              <a:rPr lang="de-DE" sz="3600" dirty="0" err="1" smtClean="0"/>
              <a:t>we</a:t>
            </a:r>
            <a:r>
              <a:rPr lang="de-DE" sz="3600" dirty="0" smtClean="0"/>
              <a:t> </a:t>
            </a:r>
            <a:r>
              <a:rPr lang="de-DE" sz="3600" dirty="0" err="1" smtClean="0"/>
              <a:t>rejoice</a:t>
            </a:r>
            <a:r>
              <a:rPr lang="de-DE" sz="3600" dirty="0" smtClean="0"/>
              <a:t> in </a:t>
            </a:r>
            <a:r>
              <a:rPr lang="de-DE" sz="3600" dirty="0" err="1" smtClean="0"/>
              <a:t>our</a:t>
            </a:r>
            <a:r>
              <a:rPr lang="de-DE" sz="3600" dirty="0" smtClean="0"/>
              <a:t> </a:t>
            </a:r>
            <a:r>
              <a:rPr lang="de-DE" sz="3600" dirty="0" err="1" smtClean="0"/>
              <a:t>hope</a:t>
            </a:r>
            <a:r>
              <a:rPr lang="de-DE" sz="3600" dirty="0" smtClean="0"/>
              <a:t> </a:t>
            </a:r>
            <a:r>
              <a:rPr lang="de-DE" sz="3600" dirty="0" err="1" smtClean="0"/>
              <a:t>of</a:t>
            </a:r>
            <a:r>
              <a:rPr lang="de-DE" sz="3600" dirty="0" smtClean="0"/>
              <a:t> </a:t>
            </a:r>
            <a:r>
              <a:rPr lang="de-DE" sz="3600" dirty="0" err="1" smtClean="0"/>
              <a:t>sharing</a:t>
            </a:r>
            <a:r>
              <a:rPr lang="de-DE" sz="3600" dirty="0" smtClean="0"/>
              <a:t> </a:t>
            </a:r>
            <a:r>
              <a:rPr lang="de-DE" sz="3600" dirty="0" err="1" smtClean="0"/>
              <a:t>the</a:t>
            </a:r>
            <a:r>
              <a:rPr lang="de-DE" sz="3600" dirty="0" smtClean="0"/>
              <a:t> </a:t>
            </a:r>
            <a:r>
              <a:rPr lang="de-DE" sz="3600" dirty="0" err="1" smtClean="0"/>
              <a:t>glory</a:t>
            </a:r>
            <a:r>
              <a:rPr lang="de-DE" sz="3600" dirty="0" smtClean="0"/>
              <a:t> </a:t>
            </a:r>
            <a:r>
              <a:rPr lang="de-DE" sz="3600" dirty="0" err="1" smtClean="0"/>
              <a:t>of</a:t>
            </a:r>
            <a:r>
              <a:rPr lang="de-DE" sz="3600" dirty="0" smtClean="0"/>
              <a:t> </a:t>
            </a:r>
            <a:r>
              <a:rPr lang="de-DE" sz="3600" dirty="0" err="1" smtClean="0"/>
              <a:t>God</a:t>
            </a:r>
            <a:r>
              <a:rPr lang="de-DE" sz="3600" dirty="0" smtClean="0"/>
              <a:t>.“ (Rom. 5: 2).</a:t>
            </a:r>
          </a:p>
          <a:p>
            <a:pPr marL="0" indent="0">
              <a:buNone/>
            </a:pPr>
            <a:r>
              <a:rPr lang="en-US" sz="3600" dirty="0" smtClean="0"/>
              <a:t>“</a:t>
            </a:r>
            <a:r>
              <a:rPr lang="de-DE" sz="3600" dirty="0" err="1" smtClean="0"/>
              <a:t>God‘s</a:t>
            </a:r>
            <a:r>
              <a:rPr lang="de-DE" sz="3600" dirty="0" smtClean="0"/>
              <a:t> </a:t>
            </a:r>
            <a:r>
              <a:rPr lang="de-DE" sz="3600" dirty="0" err="1" smtClean="0"/>
              <a:t>love</a:t>
            </a:r>
            <a:r>
              <a:rPr lang="de-DE" sz="3600" dirty="0" smtClean="0"/>
              <a:t> </a:t>
            </a:r>
            <a:r>
              <a:rPr lang="de-DE" sz="3600" dirty="0" err="1" smtClean="0"/>
              <a:t>has</a:t>
            </a:r>
            <a:r>
              <a:rPr lang="de-DE" sz="3600" dirty="0" smtClean="0"/>
              <a:t> </a:t>
            </a:r>
            <a:r>
              <a:rPr lang="de-DE" sz="3600" dirty="0" err="1" smtClean="0"/>
              <a:t>been</a:t>
            </a:r>
            <a:r>
              <a:rPr lang="de-DE" sz="3600" dirty="0" smtClean="0"/>
              <a:t> </a:t>
            </a:r>
            <a:r>
              <a:rPr lang="de-DE" sz="3600" dirty="0" err="1" smtClean="0"/>
              <a:t>poured</a:t>
            </a:r>
            <a:r>
              <a:rPr lang="de-DE" sz="3600" dirty="0" smtClean="0"/>
              <a:t> </a:t>
            </a:r>
            <a:r>
              <a:rPr lang="de-DE" sz="3600" dirty="0" err="1" smtClean="0"/>
              <a:t>into</a:t>
            </a:r>
            <a:r>
              <a:rPr lang="de-DE" sz="3600" dirty="0" smtClean="0"/>
              <a:t> </a:t>
            </a:r>
            <a:r>
              <a:rPr lang="de-DE" sz="3600" dirty="0" err="1" smtClean="0"/>
              <a:t>our</a:t>
            </a:r>
            <a:r>
              <a:rPr lang="de-DE" sz="3600" dirty="0" smtClean="0"/>
              <a:t> </a:t>
            </a:r>
            <a:r>
              <a:rPr lang="de-DE" sz="3600" dirty="0" err="1" smtClean="0"/>
              <a:t>hearts</a:t>
            </a:r>
            <a:r>
              <a:rPr lang="de-DE" sz="3600" dirty="0" smtClean="0"/>
              <a:t> </a:t>
            </a:r>
            <a:r>
              <a:rPr lang="de-DE" sz="3600" dirty="0" err="1" smtClean="0"/>
              <a:t>through</a:t>
            </a:r>
            <a:r>
              <a:rPr lang="de-DE" sz="3600" dirty="0" smtClean="0"/>
              <a:t> </a:t>
            </a:r>
            <a:r>
              <a:rPr lang="de-DE" sz="3600" dirty="0" err="1" smtClean="0"/>
              <a:t>the</a:t>
            </a:r>
            <a:r>
              <a:rPr lang="de-DE" sz="3600" dirty="0" smtClean="0"/>
              <a:t> Holy Spirit </a:t>
            </a:r>
            <a:r>
              <a:rPr lang="de-DE" sz="3600" dirty="0" err="1" smtClean="0"/>
              <a:t>which</a:t>
            </a:r>
            <a:r>
              <a:rPr lang="de-DE" sz="3600" dirty="0" smtClean="0"/>
              <a:t> </a:t>
            </a:r>
            <a:r>
              <a:rPr lang="de-DE" sz="3600" dirty="0" err="1" smtClean="0"/>
              <a:t>has</a:t>
            </a:r>
            <a:r>
              <a:rPr lang="de-DE" sz="3600" dirty="0" smtClean="0"/>
              <a:t> </a:t>
            </a:r>
            <a:r>
              <a:rPr lang="de-DE" sz="3600" dirty="0" err="1" smtClean="0"/>
              <a:t>been</a:t>
            </a:r>
            <a:r>
              <a:rPr lang="de-DE" sz="3600" dirty="0" smtClean="0"/>
              <a:t> </a:t>
            </a:r>
            <a:r>
              <a:rPr lang="de-DE" sz="3600" dirty="0" err="1" smtClean="0"/>
              <a:t>given</a:t>
            </a:r>
            <a:r>
              <a:rPr lang="de-DE" sz="3600" dirty="0" smtClean="0"/>
              <a:t> </a:t>
            </a:r>
            <a:r>
              <a:rPr lang="de-DE" sz="3600" dirty="0" err="1" smtClean="0"/>
              <a:t>to</a:t>
            </a:r>
            <a:r>
              <a:rPr lang="de-DE" sz="3600" dirty="0" smtClean="0"/>
              <a:t> </a:t>
            </a:r>
            <a:r>
              <a:rPr lang="de-DE" sz="3600" dirty="0" err="1" smtClean="0"/>
              <a:t>us</a:t>
            </a:r>
            <a:r>
              <a:rPr lang="de-DE" sz="3600" dirty="0" smtClean="0"/>
              <a:t>.</a:t>
            </a:r>
            <a:r>
              <a:rPr lang="en-US" sz="3600" dirty="0" smtClean="0"/>
              <a:t>” (Rom. 5: 5).</a:t>
            </a:r>
            <a:endParaRPr lang="de-DE" sz="3600" dirty="0"/>
          </a:p>
        </p:txBody>
      </p:sp>
    </p:spTree>
    <p:extLst>
      <p:ext uri="{BB962C8B-B14F-4D97-AF65-F5344CB8AC3E}">
        <p14:creationId xmlns:p14="http://schemas.microsoft.com/office/powerpoint/2010/main" val="2337802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THE HOPE THE SPIRIT CREATES</a:t>
            </a:r>
            <a:endParaRPr lang="de-DE" dirty="0"/>
          </a:p>
        </p:txBody>
      </p:sp>
      <p:sp>
        <p:nvSpPr>
          <p:cNvPr id="3" name="Inhaltsplatzhalter 2"/>
          <p:cNvSpPr>
            <a:spLocks noGrp="1"/>
          </p:cNvSpPr>
          <p:nvPr>
            <p:ph idx="1"/>
          </p:nvPr>
        </p:nvSpPr>
        <p:spPr/>
        <p:txBody>
          <a:bodyPr/>
          <a:lstStyle/>
          <a:p>
            <a:r>
              <a:rPr lang="en-GB" dirty="0"/>
              <a:t>for full salvation with the resurrection of the body</a:t>
            </a:r>
          </a:p>
          <a:p>
            <a:r>
              <a:rPr lang="en-GB" dirty="0"/>
              <a:t>to see Jesus face to face (see 1 John 3: 2)</a:t>
            </a:r>
          </a:p>
          <a:p>
            <a:r>
              <a:rPr lang="en-GB" dirty="0"/>
              <a:t>for an end to suffering, persecution, temptation, and above all an end to death;</a:t>
            </a:r>
          </a:p>
          <a:p>
            <a:r>
              <a:rPr lang="en-GB" dirty="0"/>
              <a:t>redemption of the whole creation (Rom. 8: 21-22)</a:t>
            </a:r>
          </a:p>
          <a:p>
            <a:r>
              <a:rPr lang="en-GB" dirty="0"/>
              <a:t>the reign of Jesus in righteousness</a:t>
            </a:r>
          </a:p>
          <a:p>
            <a:endParaRPr lang="de-DE" dirty="0"/>
          </a:p>
        </p:txBody>
      </p:sp>
    </p:spTree>
    <p:extLst>
      <p:ext uri="{BB962C8B-B14F-4D97-AF65-F5344CB8AC3E}">
        <p14:creationId xmlns:p14="http://schemas.microsoft.com/office/powerpoint/2010/main" val="1450537156"/>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1252</Words>
  <Application>Microsoft Office PowerPoint</Application>
  <PresentationFormat>Bildschirmpräsentation (4:3)</PresentationFormat>
  <Paragraphs>114</Paragraphs>
  <Slides>23</Slides>
  <Notes>0</Notes>
  <HiddenSlides>0</HiddenSlides>
  <MMClips>0</MMClips>
  <ScaleCrop>false</ScaleCrop>
  <HeadingPairs>
    <vt:vector size="4" baseType="variant">
      <vt:variant>
        <vt:lpstr>Design</vt:lpstr>
      </vt:variant>
      <vt:variant>
        <vt:i4>1</vt:i4>
      </vt:variant>
      <vt:variant>
        <vt:lpstr>Folientitel</vt:lpstr>
      </vt:variant>
      <vt:variant>
        <vt:i4>23</vt:i4>
      </vt:variant>
    </vt:vector>
  </HeadingPairs>
  <TitlesOfParts>
    <vt:vector size="24" baseType="lpstr">
      <vt:lpstr>Larissa</vt:lpstr>
      <vt:lpstr>ESCHATOLOGY</vt:lpstr>
      <vt:lpstr>NOT AN ADDENDUM</vt:lpstr>
      <vt:lpstr>PowerPoint-Präsentation</vt:lpstr>
      <vt:lpstr>WHAT HAPPENED AT BAPTISM IN THE HOLY SPIRIT?</vt:lpstr>
      <vt:lpstr>But also</vt:lpstr>
      <vt:lpstr>THE PROMISE OF THE FATHER</vt:lpstr>
      <vt:lpstr>What is it?</vt:lpstr>
      <vt:lpstr>THE HOLY SPIRIT and THE HOPE</vt:lpstr>
      <vt:lpstr>THE HOPE THE SPIRIT CREATES</vt:lpstr>
      <vt:lpstr>THE HOPE OF ISRAEL</vt:lpstr>
      <vt:lpstr>FAITH, HOPE &amp; THE PROMISES</vt:lpstr>
      <vt:lpstr>FAITH IN THE HUMANLY IMPOSSIBLE</vt:lpstr>
      <vt:lpstr>Jesus transforms the Hope of Israel</vt:lpstr>
      <vt:lpstr>Faith in the Resurrection</vt:lpstr>
      <vt:lpstr>PowerPoint-Präsentation</vt:lpstr>
      <vt:lpstr>GIFT OF HOLY SPIRIT AS 1stFRUITS</vt:lpstr>
      <vt:lpstr>PowerPoint-Präsentation</vt:lpstr>
      <vt:lpstr>GIFT OF SPIRIT AS DEPOSIT</vt:lpstr>
      <vt:lpstr>GIFT OF HOLY SPIRIT AS SEAL</vt:lpstr>
      <vt:lpstr>JESUS WILL COME TO CLAIM HIS OWN</vt:lpstr>
      <vt:lpstr>CATHOLIC CATECHISM on LITURGY</vt:lpstr>
      <vt:lpstr>THE OUR FATHER</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ESCHATOLOGY</dc:title>
  <dc:creator>Peter Hocken</dc:creator>
  <cp:lastModifiedBy>Peter Hocken</cp:lastModifiedBy>
  <cp:revision>36</cp:revision>
  <dcterms:created xsi:type="dcterms:W3CDTF">2014-10-14T14:18:21Z</dcterms:created>
  <dcterms:modified xsi:type="dcterms:W3CDTF">2014-11-06T15:41:28Z</dcterms:modified>
</cp:coreProperties>
</file>