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2" r:id="rId17"/>
    <p:sldId id="276" r:id="rId18"/>
    <p:sldId id="274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5" autoAdjust="0"/>
    <p:restoredTop sz="75442" autoAdjust="0"/>
  </p:normalViewPr>
  <p:slideViewPr>
    <p:cSldViewPr>
      <p:cViewPr>
        <p:scale>
          <a:sx n="66" d="100"/>
          <a:sy n="66" d="100"/>
        </p:scale>
        <p:origin x="-152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5713B-38C0-4B3D-8393-78BE8E8D328E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E891E-472D-4CAE-9311-7C94A349EE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120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E891E-472D-4CAE-9311-7C94A349EEE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277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DE92-C07A-43D5-BEA1-6566510743D4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F4F4-AC88-4978-ABF7-722C69FCD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441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DE92-C07A-43D5-BEA1-6566510743D4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F4F4-AC88-4978-ABF7-722C69FCD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906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DE92-C07A-43D5-BEA1-6566510743D4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F4F4-AC88-4978-ABF7-722C69FCD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76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DE92-C07A-43D5-BEA1-6566510743D4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F4F4-AC88-4978-ABF7-722C69FCD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300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DE92-C07A-43D5-BEA1-6566510743D4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F4F4-AC88-4978-ABF7-722C69FCD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767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DE92-C07A-43D5-BEA1-6566510743D4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F4F4-AC88-4978-ABF7-722C69FCD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09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DE92-C07A-43D5-BEA1-6566510743D4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F4F4-AC88-4978-ABF7-722C69FCD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187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DE92-C07A-43D5-BEA1-6566510743D4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F4F4-AC88-4978-ABF7-722C69FCD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39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DE92-C07A-43D5-BEA1-6566510743D4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F4F4-AC88-4978-ABF7-722C69FCD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033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DE92-C07A-43D5-BEA1-6566510743D4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F4F4-AC88-4978-ABF7-722C69FCD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939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DE92-C07A-43D5-BEA1-6566510743D4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F4F4-AC88-4978-ABF7-722C69FCD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2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4DE92-C07A-43D5-BEA1-6566510743D4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7F4F4-AC88-4978-ABF7-722C69FCD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754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L‘ESPRIT SAINT PRÉPARE LA CONSOMMATION, LES NOCES DE L‘AGNEAU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smtClean="0"/>
              <a:t>1890 - 1950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4095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L‘Apport</a:t>
            </a:r>
            <a:r>
              <a:rPr lang="de-DE" dirty="0" smtClean="0"/>
              <a:t> de </a:t>
            </a:r>
            <a:r>
              <a:rPr lang="de-DE" dirty="0" err="1" smtClean="0"/>
              <a:t>Pentecôte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baptême dans l’Esprit Saint</a:t>
            </a:r>
          </a:p>
          <a:p>
            <a:r>
              <a:rPr lang="fr-FR" dirty="0"/>
              <a:t>Les dons spirituels (charismes)</a:t>
            </a:r>
          </a:p>
          <a:p>
            <a:r>
              <a:rPr lang="fr-FR" dirty="0"/>
              <a:t>Des signes et des prodiges (surnaturel)</a:t>
            </a:r>
          </a:p>
          <a:p>
            <a:r>
              <a:rPr lang="fr-FR" dirty="0"/>
              <a:t>La louange spontanée</a:t>
            </a:r>
          </a:p>
          <a:p>
            <a:r>
              <a:rPr lang="fr-FR" dirty="0"/>
              <a:t>L’élément prophétique/écoutant le Seigneur</a:t>
            </a:r>
          </a:p>
          <a:p>
            <a:r>
              <a:rPr lang="fr-FR" dirty="0"/>
              <a:t>La délivrance/l’exorcisme</a:t>
            </a:r>
          </a:p>
          <a:p>
            <a:r>
              <a:rPr lang="fr-FR" dirty="0"/>
              <a:t>L’espérance du Retour glorieux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3016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MAIS!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dirty="0" err="1" smtClean="0"/>
              <a:t>L‘impuissance</a:t>
            </a:r>
            <a:r>
              <a:rPr lang="de-DE" dirty="0" smtClean="0"/>
              <a:t> des </a:t>
            </a:r>
            <a:r>
              <a:rPr lang="de-DE" dirty="0" err="1" smtClean="0"/>
              <a:t>Pentecôtistes</a:t>
            </a:r>
            <a:r>
              <a:rPr lang="de-DE" dirty="0" smtClean="0"/>
              <a:t> </a:t>
            </a:r>
            <a:r>
              <a:rPr lang="de-DE" dirty="0" err="1" smtClean="0"/>
              <a:t>devant</a:t>
            </a:r>
            <a:r>
              <a:rPr lang="de-DE" dirty="0" smtClean="0"/>
              <a:t> le </a:t>
            </a:r>
            <a:r>
              <a:rPr lang="de-DE" dirty="0" err="1" smtClean="0"/>
              <a:t>Christianisme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-   </a:t>
            </a:r>
            <a:r>
              <a:rPr lang="de-DE" dirty="0" err="1" smtClean="0"/>
              <a:t>Ignorés</a:t>
            </a:r>
            <a:r>
              <a:rPr lang="de-DE" dirty="0" smtClean="0"/>
              <a:t> par les </a:t>
            </a:r>
            <a:r>
              <a:rPr lang="de-DE" dirty="0" err="1" smtClean="0"/>
              <a:t>grandes</a:t>
            </a:r>
            <a:r>
              <a:rPr lang="de-DE" dirty="0" smtClean="0"/>
              <a:t> </a:t>
            </a:r>
            <a:r>
              <a:rPr lang="de-DE" dirty="0" err="1" smtClean="0"/>
              <a:t>Eglises</a:t>
            </a:r>
            <a:r>
              <a:rPr lang="de-DE" dirty="0" smtClean="0"/>
              <a:t> et le      </a:t>
            </a:r>
            <a:r>
              <a:rPr lang="de-DE" dirty="0" err="1" smtClean="0"/>
              <a:t>mouvement</a:t>
            </a:r>
            <a:r>
              <a:rPr lang="de-DE" dirty="0" smtClean="0"/>
              <a:t> </a:t>
            </a:r>
            <a:r>
              <a:rPr lang="de-DE" dirty="0" err="1" smtClean="0"/>
              <a:t>oecuménique</a:t>
            </a:r>
            <a:r>
              <a:rPr lang="de-DE" dirty="0" smtClean="0"/>
              <a:t> </a:t>
            </a:r>
            <a:r>
              <a:rPr lang="de-DE" dirty="0" err="1" smtClean="0"/>
              <a:t>naissant</a:t>
            </a:r>
            <a:endParaRPr lang="de-DE" dirty="0" smtClean="0"/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r>
              <a:rPr lang="de-DE" dirty="0" err="1" smtClean="0"/>
              <a:t>Mépris</a:t>
            </a:r>
            <a:r>
              <a:rPr lang="de-DE" dirty="0" smtClean="0"/>
              <a:t> </a:t>
            </a:r>
            <a:r>
              <a:rPr lang="de-DE" dirty="0" err="1" smtClean="0"/>
              <a:t>comme</a:t>
            </a:r>
            <a:r>
              <a:rPr lang="de-DE" dirty="0" smtClean="0"/>
              <a:t> des </a:t>
            </a:r>
            <a:r>
              <a:rPr lang="de-DE" dirty="0" err="1" smtClean="0"/>
              <a:t>sectes</a:t>
            </a:r>
            <a:endParaRPr lang="de-DE" dirty="0" smtClean="0"/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r>
              <a:rPr lang="de-DE" dirty="0" err="1" smtClean="0"/>
              <a:t>Opposés</a:t>
            </a:r>
            <a:r>
              <a:rPr lang="de-DE" dirty="0" smtClean="0"/>
              <a:t> par les </a:t>
            </a:r>
            <a:r>
              <a:rPr lang="de-DE" dirty="0" err="1" smtClean="0"/>
              <a:t>Fondamentalistes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6117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Le </a:t>
            </a:r>
            <a:r>
              <a:rPr lang="de-DE" dirty="0" err="1" smtClean="0"/>
              <a:t>mouvement</a:t>
            </a:r>
            <a:r>
              <a:rPr lang="de-DE" dirty="0" smtClean="0"/>
              <a:t> </a:t>
            </a:r>
            <a:r>
              <a:rPr lang="de-DE" dirty="0" err="1" smtClean="0"/>
              <a:t>oecuménique</a:t>
            </a:r>
            <a:r>
              <a:rPr lang="de-DE" dirty="0" smtClean="0"/>
              <a:t> se </a:t>
            </a:r>
            <a:r>
              <a:rPr lang="de-DE" dirty="0" err="1" smtClean="0"/>
              <a:t>répand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Chez</a:t>
            </a:r>
            <a:r>
              <a:rPr lang="de-DE" dirty="0" smtClean="0"/>
              <a:t> les Orthodoxes </a:t>
            </a:r>
            <a:r>
              <a:rPr lang="de-DE" dirty="0" err="1" smtClean="0"/>
              <a:t>dès</a:t>
            </a:r>
            <a:r>
              <a:rPr lang="de-DE" dirty="0" smtClean="0"/>
              <a:t> 1920</a:t>
            </a:r>
          </a:p>
          <a:p>
            <a:pPr marL="0" indent="0">
              <a:buNone/>
            </a:pPr>
            <a:r>
              <a:rPr lang="de-DE" dirty="0" smtClean="0"/>
              <a:t>Mais </a:t>
            </a:r>
            <a:r>
              <a:rPr lang="de-DE" dirty="0" err="1" smtClean="0"/>
              <a:t>rejeté</a:t>
            </a:r>
            <a:r>
              <a:rPr lang="de-DE" dirty="0" smtClean="0"/>
              <a:t> par </a:t>
            </a:r>
            <a:r>
              <a:rPr lang="de-DE" dirty="0" err="1" smtClean="0"/>
              <a:t>Rome</a:t>
            </a:r>
            <a:r>
              <a:rPr lang="de-DE" dirty="0" smtClean="0"/>
              <a:t> (1928)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Premiers </a:t>
            </a:r>
            <a:r>
              <a:rPr lang="de-DE" dirty="0" err="1" smtClean="0"/>
              <a:t>Acquis</a:t>
            </a:r>
            <a:r>
              <a:rPr lang="de-DE" dirty="0" smtClean="0"/>
              <a:t>: </a:t>
            </a:r>
            <a:r>
              <a:rPr lang="de-DE" dirty="0" err="1" smtClean="0"/>
              <a:t>Surtout</a:t>
            </a:r>
            <a:r>
              <a:rPr lang="de-DE" dirty="0" smtClean="0"/>
              <a:t> des </a:t>
            </a:r>
            <a:r>
              <a:rPr lang="de-DE" dirty="0" err="1" smtClean="0"/>
              <a:t>rapports</a:t>
            </a:r>
            <a:r>
              <a:rPr lang="de-DE" dirty="0" smtClean="0"/>
              <a:t> </a:t>
            </a:r>
            <a:r>
              <a:rPr lang="de-DE" dirty="0" err="1" smtClean="0"/>
              <a:t>établis</a:t>
            </a:r>
            <a:r>
              <a:rPr lang="de-DE" dirty="0" smtClean="0"/>
              <a:t>, des </a:t>
            </a:r>
            <a:r>
              <a:rPr lang="de-DE" dirty="0" err="1" smtClean="0"/>
              <a:t>nouvelles</a:t>
            </a:r>
            <a:r>
              <a:rPr lang="de-DE" dirty="0" smtClean="0"/>
              <a:t> </a:t>
            </a:r>
            <a:r>
              <a:rPr lang="de-DE" dirty="0" err="1" smtClean="0"/>
              <a:t>amitiés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Initiatives </a:t>
            </a:r>
            <a:r>
              <a:rPr lang="de-DE" dirty="0" err="1" smtClean="0"/>
              <a:t>théologiques</a:t>
            </a:r>
            <a:r>
              <a:rPr lang="de-DE" dirty="0" smtClean="0"/>
              <a:t> (</a:t>
            </a:r>
            <a:r>
              <a:rPr lang="de-DE" dirty="0" err="1" smtClean="0"/>
              <a:t>Foi</a:t>
            </a:r>
            <a:r>
              <a:rPr lang="de-DE" dirty="0" smtClean="0"/>
              <a:t> et </a:t>
            </a:r>
            <a:r>
              <a:rPr lang="de-DE" dirty="0" err="1" smtClean="0"/>
              <a:t>Constitution</a:t>
            </a:r>
            <a:r>
              <a:rPr lang="de-DE" dirty="0" smtClean="0"/>
              <a:t>)</a:t>
            </a:r>
          </a:p>
          <a:p>
            <a:pPr marL="0" indent="0">
              <a:buNone/>
            </a:pPr>
            <a:r>
              <a:rPr lang="de-DE" dirty="0"/>
              <a:t>e</a:t>
            </a:r>
            <a:r>
              <a:rPr lang="de-DE" dirty="0" smtClean="0"/>
              <a:t>t pastorales (</a:t>
            </a:r>
            <a:r>
              <a:rPr lang="de-DE" dirty="0" err="1" smtClean="0"/>
              <a:t>Vie</a:t>
            </a:r>
            <a:r>
              <a:rPr lang="de-DE" dirty="0" smtClean="0"/>
              <a:t> et </a:t>
            </a:r>
            <a:r>
              <a:rPr lang="de-DE" dirty="0" err="1" smtClean="0"/>
              <a:t>Travail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1548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 smtClean="0"/>
              <a:t>Il y </a:t>
            </a:r>
            <a:r>
              <a:rPr lang="de-DE" sz="3600" dirty="0" err="1" smtClean="0"/>
              <a:t>avait</a:t>
            </a:r>
            <a:r>
              <a:rPr lang="de-DE" sz="3600" dirty="0" smtClean="0"/>
              <a:t> des Esprits </a:t>
            </a:r>
            <a:r>
              <a:rPr lang="de-DE" sz="3600" dirty="0" err="1" smtClean="0"/>
              <a:t>prophétiques</a:t>
            </a:r>
            <a:r>
              <a:rPr lang="de-DE" sz="3600" dirty="0" smtClean="0"/>
              <a:t>!</a:t>
            </a:r>
          </a:p>
          <a:p>
            <a:pPr marL="742950" indent="-742950">
              <a:buAutoNum type="arabicPeriod"/>
            </a:pPr>
            <a:r>
              <a:rPr lang="de-DE" sz="3600" dirty="0" smtClean="0"/>
              <a:t>Les Pasteurs Louis </a:t>
            </a:r>
            <a:r>
              <a:rPr lang="de-DE" sz="3600" dirty="0" err="1" smtClean="0"/>
              <a:t>Dallière</a:t>
            </a:r>
            <a:r>
              <a:rPr lang="de-DE" sz="3600" dirty="0" smtClean="0"/>
              <a:t> (</a:t>
            </a:r>
            <a:r>
              <a:rPr lang="de-DE" sz="3600" dirty="0" err="1" smtClean="0"/>
              <a:t>Réformé</a:t>
            </a:r>
            <a:r>
              <a:rPr lang="de-DE" sz="3600" dirty="0" smtClean="0"/>
              <a:t>) et </a:t>
            </a:r>
            <a:r>
              <a:rPr lang="de-DE" sz="3600" dirty="0"/>
              <a:t>T</a:t>
            </a:r>
            <a:r>
              <a:rPr lang="de-DE" sz="3600" dirty="0" smtClean="0"/>
              <a:t>homas Roberts (</a:t>
            </a:r>
            <a:r>
              <a:rPr lang="de-DE" sz="3600" dirty="0" err="1" smtClean="0"/>
              <a:t>Pentecôtiste</a:t>
            </a:r>
            <a:r>
              <a:rPr lang="de-DE" sz="3600" dirty="0" smtClean="0"/>
              <a:t>) </a:t>
            </a:r>
          </a:p>
          <a:p>
            <a:pPr marL="0" indent="0">
              <a:buNone/>
            </a:pPr>
            <a:r>
              <a:rPr lang="de-DE" sz="3600" dirty="0" smtClean="0"/>
              <a:t>Les 4 Sujets de L. D: a. </a:t>
            </a:r>
            <a:r>
              <a:rPr lang="de-DE" sz="3600" dirty="0" err="1" smtClean="0"/>
              <a:t>Réveil</a:t>
            </a:r>
            <a:r>
              <a:rPr lang="de-DE" sz="3600" dirty="0" smtClean="0"/>
              <a:t> et </a:t>
            </a:r>
            <a:r>
              <a:rPr lang="de-DE" sz="3600" dirty="0" err="1" smtClean="0"/>
              <a:t>conversion</a:t>
            </a:r>
            <a:endParaRPr lang="de-DE" sz="3600" dirty="0" smtClean="0"/>
          </a:p>
          <a:p>
            <a:pPr marL="0" indent="0">
              <a:buNone/>
            </a:pPr>
            <a:r>
              <a:rPr lang="de-DE" sz="3600" dirty="0"/>
              <a:t>b</a:t>
            </a:r>
            <a:r>
              <a:rPr lang="de-DE" sz="3600" dirty="0" smtClean="0"/>
              <a:t>. </a:t>
            </a:r>
            <a:r>
              <a:rPr lang="de-DE" sz="3600" dirty="0" err="1" smtClean="0"/>
              <a:t>L‘illumination</a:t>
            </a:r>
            <a:r>
              <a:rPr lang="de-DE" sz="3600" dirty="0" smtClean="0"/>
              <a:t> </a:t>
            </a:r>
            <a:r>
              <a:rPr lang="de-DE" sz="3600" dirty="0" err="1" smtClean="0"/>
              <a:t>d‘Israel</a:t>
            </a:r>
            <a:r>
              <a:rPr lang="de-DE" sz="3600" dirty="0" smtClean="0"/>
              <a:t>  3. </a:t>
            </a:r>
            <a:r>
              <a:rPr lang="de-DE" sz="3600" dirty="0" err="1" smtClean="0"/>
              <a:t>Unité</a:t>
            </a:r>
            <a:r>
              <a:rPr lang="de-DE" sz="3600" dirty="0" smtClean="0"/>
              <a:t> </a:t>
            </a:r>
            <a:r>
              <a:rPr lang="de-DE" sz="3600" dirty="0" err="1" smtClean="0"/>
              <a:t>organique</a:t>
            </a:r>
            <a:r>
              <a:rPr lang="de-DE" sz="3600" dirty="0" smtClean="0"/>
              <a:t> du Corps du Christ; 4. Le retour de Jésus et la </a:t>
            </a:r>
            <a:r>
              <a:rPr lang="de-DE" sz="3600" dirty="0" err="1" smtClean="0"/>
              <a:t>résurrection</a:t>
            </a:r>
            <a:r>
              <a:rPr lang="de-DE" sz="3600" dirty="0" smtClean="0"/>
              <a:t> des </a:t>
            </a:r>
            <a:r>
              <a:rPr lang="de-DE" sz="3600" dirty="0" err="1" smtClean="0"/>
              <a:t>morts</a:t>
            </a:r>
            <a:r>
              <a:rPr lang="de-DE" sz="3600" dirty="0" smtClean="0"/>
              <a:t>  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177844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de-DE" dirty="0" smtClean="0"/>
              <a:t>La </a:t>
            </a:r>
            <a:r>
              <a:rPr lang="de-DE" dirty="0" err="1" smtClean="0"/>
              <a:t>prophétie</a:t>
            </a:r>
            <a:r>
              <a:rPr lang="de-DE" dirty="0" smtClean="0"/>
              <a:t> de Smith Wigglesworth à</a:t>
            </a:r>
          </a:p>
          <a:p>
            <a:pPr marL="0" indent="0">
              <a:buNone/>
            </a:pPr>
            <a:r>
              <a:rPr lang="de-DE" dirty="0" smtClean="0"/>
              <a:t>David du </a:t>
            </a:r>
            <a:r>
              <a:rPr lang="de-DE" dirty="0" err="1" smtClean="0"/>
              <a:t>Plessis</a:t>
            </a:r>
            <a:r>
              <a:rPr lang="de-DE" dirty="0" smtClean="0"/>
              <a:t> en </a:t>
            </a:r>
            <a:r>
              <a:rPr lang="de-DE" dirty="0" err="1" smtClean="0"/>
              <a:t>l‘Afrique</a:t>
            </a:r>
            <a:r>
              <a:rPr lang="de-DE" dirty="0" smtClean="0"/>
              <a:t> du Sud (1936)</a:t>
            </a:r>
          </a:p>
          <a:p>
            <a:pPr marL="0" indent="0">
              <a:buNone/>
            </a:pPr>
            <a:endParaRPr lang="de-DE" dirty="0"/>
          </a:p>
          <a:p>
            <a:pPr marL="514350" indent="-514350">
              <a:buAutoNum type="arabicPeriod" startAt="3"/>
            </a:pPr>
            <a:r>
              <a:rPr lang="de-DE" dirty="0" smtClean="0"/>
              <a:t>La </a:t>
            </a:r>
            <a:r>
              <a:rPr lang="de-DE" dirty="0" err="1" smtClean="0"/>
              <a:t>vision</a:t>
            </a:r>
            <a:r>
              <a:rPr lang="de-DE" dirty="0" smtClean="0"/>
              <a:t> de </a:t>
            </a:r>
            <a:r>
              <a:rPr lang="de-DE" dirty="0" err="1" smtClean="0"/>
              <a:t>l‘Abbé</a:t>
            </a:r>
            <a:r>
              <a:rPr lang="de-DE" dirty="0" smtClean="0"/>
              <a:t> Paul Couturier de Lyon </a:t>
            </a:r>
            <a:r>
              <a:rPr lang="de-DE" dirty="0" err="1" smtClean="0"/>
              <a:t>dès</a:t>
            </a:r>
            <a:r>
              <a:rPr lang="de-DE" dirty="0" smtClean="0"/>
              <a:t> 1933:</a:t>
            </a:r>
            <a:r>
              <a:rPr lang="de-DE" dirty="0"/>
              <a:t> </a:t>
            </a:r>
            <a:r>
              <a:rPr lang="de-DE" dirty="0" err="1" smtClean="0"/>
              <a:t>L‘oecuménisme</a:t>
            </a:r>
            <a:r>
              <a:rPr lang="de-DE" dirty="0" smtClean="0"/>
              <a:t> </a:t>
            </a:r>
            <a:r>
              <a:rPr lang="de-DE" dirty="0" err="1" smtClean="0"/>
              <a:t>spirituel</a:t>
            </a:r>
            <a:r>
              <a:rPr lang="de-DE" dirty="0" smtClean="0"/>
              <a:t>: la </a:t>
            </a:r>
            <a:r>
              <a:rPr lang="de-DE" dirty="0" err="1" smtClean="0"/>
              <a:t>prière</a:t>
            </a:r>
            <a:r>
              <a:rPr lang="de-DE" dirty="0" smtClean="0"/>
              <a:t> de </a:t>
            </a:r>
            <a:r>
              <a:rPr lang="de-DE" dirty="0" err="1" smtClean="0"/>
              <a:t>Jn</a:t>
            </a:r>
            <a:r>
              <a:rPr lang="de-DE" dirty="0" smtClean="0"/>
              <a:t> 17:21;</a:t>
            </a:r>
            <a:r>
              <a:rPr lang="de-DE" dirty="0"/>
              <a:t> </a:t>
            </a:r>
            <a:r>
              <a:rPr lang="de-DE" dirty="0" err="1"/>
              <a:t>c</a:t>
            </a:r>
            <a:r>
              <a:rPr lang="de-DE" dirty="0" err="1" smtClean="0"/>
              <a:t>onfession</a:t>
            </a:r>
            <a:r>
              <a:rPr lang="de-DE" dirty="0" smtClean="0"/>
              <a:t> des </a:t>
            </a:r>
            <a:r>
              <a:rPr lang="de-DE" dirty="0" err="1" smtClean="0"/>
              <a:t>péchés</a:t>
            </a:r>
            <a:r>
              <a:rPr lang="de-DE" dirty="0" smtClean="0"/>
              <a:t>, de </a:t>
            </a:r>
            <a:r>
              <a:rPr lang="de-DE" dirty="0" err="1" smtClean="0"/>
              <a:t>l‘arrogance</a:t>
            </a:r>
            <a:r>
              <a:rPr lang="de-DE" dirty="0" smtClean="0"/>
              <a:t>. On </a:t>
            </a:r>
            <a:r>
              <a:rPr lang="de-DE" dirty="0" err="1" smtClean="0"/>
              <a:t>commence</a:t>
            </a:r>
            <a:r>
              <a:rPr lang="de-DE" dirty="0" smtClean="0"/>
              <a:t> à </a:t>
            </a:r>
            <a:r>
              <a:rPr lang="de-DE" dirty="0" err="1" smtClean="0"/>
              <a:t>affronter</a:t>
            </a:r>
            <a:r>
              <a:rPr lang="de-DE" dirty="0" smtClean="0"/>
              <a:t> les </a:t>
            </a:r>
            <a:r>
              <a:rPr lang="de-DE" dirty="0" err="1" smtClean="0"/>
              <a:t>racines</a:t>
            </a:r>
            <a:r>
              <a:rPr lang="de-DE" dirty="0" smtClean="0"/>
              <a:t> de </a:t>
            </a:r>
            <a:r>
              <a:rPr lang="de-DE" dirty="0" err="1" smtClean="0"/>
              <a:t>division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6301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 </a:t>
            </a:r>
            <a:r>
              <a:rPr lang="de-DE" dirty="0" err="1" smtClean="0"/>
              <a:t>Peuple</a:t>
            </a:r>
            <a:r>
              <a:rPr lang="de-DE" dirty="0" smtClean="0"/>
              <a:t> </a:t>
            </a:r>
            <a:r>
              <a:rPr lang="de-DE" dirty="0" err="1" smtClean="0"/>
              <a:t>Juif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déclaration Balfour de </a:t>
            </a:r>
            <a:r>
              <a:rPr lang="fr-FR" dirty="0" smtClean="0"/>
              <a:t>1917</a:t>
            </a:r>
          </a:p>
          <a:p>
            <a:pPr marL="0" indent="0">
              <a:buNone/>
            </a:pPr>
            <a:r>
              <a:rPr lang="fr-FR" dirty="0" smtClean="0"/>
              <a:t>    Vers un état pour le peuple juif</a:t>
            </a:r>
            <a:endParaRPr lang="fr-FR" dirty="0"/>
          </a:p>
          <a:p>
            <a:endParaRPr lang="fr-FR" dirty="0"/>
          </a:p>
          <a:p>
            <a:r>
              <a:rPr lang="fr-FR" dirty="0"/>
              <a:t>La fin de l‘Empire </a:t>
            </a:r>
            <a:r>
              <a:rPr lang="fr-FR" dirty="0" smtClean="0"/>
              <a:t>Ottomane (1918)</a:t>
            </a:r>
          </a:p>
          <a:p>
            <a:endParaRPr lang="fr-FR" dirty="0"/>
          </a:p>
          <a:p>
            <a:r>
              <a:rPr lang="fr-FR" dirty="0" smtClean="0"/>
              <a:t>L’accès de Hitler au pouvoir (1933)</a:t>
            </a:r>
            <a:endParaRPr lang="fr-FR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8040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145948"/>
              </p:ext>
            </p:extLst>
          </p:nvPr>
        </p:nvGraphicFramePr>
        <p:xfrm>
          <a:off x="683569" y="1200121"/>
          <a:ext cx="8003233" cy="4538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833"/>
                <a:gridCol w="2743200"/>
                <a:gridCol w="2743200"/>
              </a:tblGrid>
              <a:tr h="570776"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Courants</a:t>
                      </a:r>
                      <a:r>
                        <a:rPr lang="de-DE" sz="2400" dirty="0" smtClean="0"/>
                        <a:t> de </a:t>
                      </a:r>
                      <a:r>
                        <a:rPr lang="de-DE" sz="2400" dirty="0" err="1" smtClean="0"/>
                        <a:t>Réveil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LesÉglises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Le </a:t>
                      </a:r>
                      <a:r>
                        <a:rPr lang="de-DE" dirty="0" err="1" smtClean="0"/>
                        <a:t>peuple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Juif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L‘Esprit</a:t>
                      </a:r>
                      <a:r>
                        <a:rPr lang="de-DE" sz="2400" baseline="0" dirty="0" smtClean="0"/>
                        <a:t> Saint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L‘oecuménisme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L‘attente</a:t>
                      </a:r>
                      <a:r>
                        <a:rPr lang="de-DE" sz="2400" baseline="0" dirty="0" smtClean="0"/>
                        <a:t> </a:t>
                      </a:r>
                      <a:r>
                        <a:rPr lang="de-DE" sz="2400" baseline="0" dirty="0" err="1" smtClean="0"/>
                        <a:t>messianique</a:t>
                      </a:r>
                      <a:endParaRPr lang="de-DE" sz="2400" dirty="0"/>
                    </a:p>
                  </a:txBody>
                  <a:tcPr/>
                </a:tc>
              </a:tr>
              <a:tr h="871096"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L‘attente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dirty="0" err="1" smtClean="0"/>
                        <a:t>eschatologique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Un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dirty="0" err="1" smtClean="0"/>
                        <a:t>renouveau</a:t>
                      </a:r>
                      <a:r>
                        <a:rPr lang="de-DE" sz="2400" dirty="0" smtClean="0"/>
                        <a:t> de la </a:t>
                      </a:r>
                      <a:r>
                        <a:rPr lang="de-DE" sz="2400" dirty="0" err="1" smtClean="0"/>
                        <a:t>théologie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Le retour à la </a:t>
                      </a:r>
                      <a:r>
                        <a:rPr lang="de-DE" sz="2400" dirty="0" err="1" smtClean="0"/>
                        <a:t>terre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dirty="0" err="1" smtClean="0"/>
                        <a:t>d‘Israël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Israël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Le </a:t>
                      </a:r>
                      <a:r>
                        <a:rPr lang="de-DE" sz="2400" dirty="0" err="1" smtClean="0"/>
                        <a:t>renouvellement</a:t>
                      </a:r>
                      <a:r>
                        <a:rPr lang="de-DE" sz="2400" baseline="0" dirty="0" smtClean="0"/>
                        <a:t> de la </a:t>
                      </a:r>
                      <a:r>
                        <a:rPr lang="de-DE" sz="2400" baseline="0" dirty="0" err="1" smtClean="0"/>
                        <a:t>société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11264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Esprit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 smtClean="0"/>
                        <a:t>Âme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Corps</a:t>
                      </a:r>
                      <a:endParaRPr lang="de-DE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335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ISRAËL – PEUPLE JUIF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3600" dirty="0" smtClean="0"/>
              <a:t>La plus grande tragédie: L’Holocauste</a:t>
            </a:r>
          </a:p>
          <a:p>
            <a:pPr marL="0" indent="0">
              <a:buNone/>
            </a:pPr>
            <a:endParaRPr lang="fr-FR" sz="3600" dirty="0"/>
          </a:p>
          <a:p>
            <a:pPr marL="0" indent="0">
              <a:buNone/>
            </a:pPr>
            <a:r>
              <a:rPr lang="fr-FR" sz="3600" dirty="0" smtClean="0"/>
              <a:t>Après la guerre: </a:t>
            </a:r>
          </a:p>
          <a:p>
            <a:pPr marL="0" indent="0">
              <a:buNone/>
            </a:pPr>
            <a:r>
              <a:rPr lang="fr-FR" sz="3600" dirty="0" smtClean="0"/>
              <a:t>1.	État d’Israël (1948)</a:t>
            </a:r>
            <a:endParaRPr lang="fr-FR" sz="3600" dirty="0"/>
          </a:p>
          <a:p>
            <a:pPr marL="0" indent="0">
              <a:buNone/>
            </a:pPr>
            <a:r>
              <a:rPr lang="fr-FR" sz="3600" dirty="0" smtClean="0"/>
              <a:t>2.	L‘interpellation </a:t>
            </a:r>
            <a:r>
              <a:rPr lang="fr-FR" sz="3600" dirty="0"/>
              <a:t>aux Églises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8147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Après</a:t>
            </a:r>
            <a:r>
              <a:rPr lang="de-DE" dirty="0" smtClean="0"/>
              <a:t> la </a:t>
            </a:r>
            <a:r>
              <a:rPr lang="de-DE" dirty="0" err="1" smtClean="0"/>
              <a:t>Guerre</a:t>
            </a:r>
            <a:r>
              <a:rPr lang="de-DE" dirty="0" smtClean="0"/>
              <a:t>: </a:t>
            </a:r>
            <a:r>
              <a:rPr lang="de-DE" dirty="0" err="1" smtClean="0"/>
              <a:t>L‘Oecuménisme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* </a:t>
            </a:r>
            <a:r>
              <a:rPr lang="fr-FR" dirty="0" smtClean="0"/>
              <a:t> La </a:t>
            </a:r>
            <a:r>
              <a:rPr lang="fr-FR" dirty="0"/>
              <a:t>fondation de la communauté de Taizé par  </a:t>
            </a:r>
            <a:r>
              <a:rPr lang="fr-FR" dirty="0" smtClean="0"/>
              <a:t>    	Roger </a:t>
            </a:r>
            <a:r>
              <a:rPr lang="fr-FR" dirty="0"/>
              <a:t>Schutz (1940</a:t>
            </a:r>
            <a:r>
              <a:rPr lang="fr-FR" dirty="0" smtClean="0"/>
              <a:t>)</a:t>
            </a:r>
            <a:endParaRPr lang="fr-FR" dirty="0"/>
          </a:p>
          <a:p>
            <a:r>
              <a:rPr lang="fr-FR" dirty="0" smtClean="0"/>
              <a:t>Des </a:t>
            </a:r>
            <a:r>
              <a:rPr lang="fr-FR" dirty="0"/>
              <a:t>amitiés interconfessionnelles dans les camps de concentration</a:t>
            </a:r>
          </a:p>
          <a:p>
            <a:r>
              <a:rPr lang="fr-FR" dirty="0"/>
              <a:t>Des nouvelles impulsions à une collaboration</a:t>
            </a:r>
          </a:p>
          <a:p>
            <a:r>
              <a:rPr lang="fr-FR" dirty="0"/>
              <a:t>La formation du Conseil </a:t>
            </a:r>
            <a:r>
              <a:rPr lang="fr-FR" dirty="0" err="1"/>
              <a:t>Oecuménique</a:t>
            </a:r>
            <a:r>
              <a:rPr lang="fr-FR" dirty="0"/>
              <a:t> des Églises (1948)</a:t>
            </a:r>
          </a:p>
          <a:p>
            <a:r>
              <a:rPr lang="fr-FR" dirty="0" smtClean="0"/>
              <a:t>Le </a:t>
            </a:r>
            <a:r>
              <a:rPr lang="fr-FR" dirty="0"/>
              <a:t>Notre Père ensemble ! (1949)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134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TROIS TEXTES CLEFS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1.	“Réunir l’univers entier sous un seul chef, le Christ, ce qui est dans les cieux et ce qui est sur la terre. (</a:t>
            </a:r>
            <a:r>
              <a:rPr lang="fr-FR" dirty="0" err="1" smtClean="0"/>
              <a:t>Eph</a:t>
            </a:r>
            <a:r>
              <a:rPr lang="fr-FR" dirty="0" smtClean="0"/>
              <a:t>. 1: 10)</a:t>
            </a:r>
          </a:p>
          <a:p>
            <a:r>
              <a:rPr lang="fr-FR" dirty="0" smtClean="0"/>
              <a:t>2.	L’unité du seul Corps du Christ (Messie) s’achève à travers l’incorporation de Gentils en Israël, bâtie sur la fondation des apôtres et prophètes (</a:t>
            </a:r>
            <a:r>
              <a:rPr lang="fr-FR" dirty="0" err="1" smtClean="0"/>
              <a:t>Eph</a:t>
            </a:r>
            <a:r>
              <a:rPr lang="fr-FR" dirty="0" smtClean="0"/>
              <a:t>. 2: 11 – 22)</a:t>
            </a:r>
          </a:p>
          <a:p>
            <a:r>
              <a:rPr lang="fr-FR" dirty="0" smtClean="0"/>
              <a:t>3.	“votre vocation vous a appelés à une seule espérance” (</a:t>
            </a:r>
            <a:r>
              <a:rPr lang="fr-FR" dirty="0" err="1" smtClean="0"/>
              <a:t>Eph</a:t>
            </a:r>
            <a:r>
              <a:rPr lang="fr-FR" dirty="0" smtClean="0"/>
              <a:t>. 4: 4)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287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Cette vision implique le rassemblement de tous les corps et des familles du monde chrétien (catholique, protestant, et orthodoxe; les églises libres et les églises historiques) ensemble avec le peuple juif.</a:t>
            </a:r>
          </a:p>
          <a:p>
            <a:r>
              <a:rPr lang="fr-FR" dirty="0" smtClean="0"/>
              <a:t>Ce n’est possible qu’à travers l’Esprit Saint.</a:t>
            </a:r>
          </a:p>
          <a:p>
            <a:r>
              <a:rPr lang="fr-FR" b="1" dirty="0" smtClean="0"/>
              <a:t>Mais cette vision, c’est ce que l’Esprit Saint est en train d’accomplir.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7067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Nous suivons ces trois impulsions de l’Esprit</a:t>
            </a:r>
          </a:p>
          <a:p>
            <a:endParaRPr lang="fr-FR" dirty="0" smtClean="0"/>
          </a:p>
          <a:p>
            <a:r>
              <a:rPr lang="fr-FR" dirty="0" smtClean="0"/>
              <a:t>Réveil:	Pentecôtiste-charismatique</a:t>
            </a:r>
          </a:p>
          <a:p>
            <a:endParaRPr lang="fr-FR" dirty="0" smtClean="0"/>
          </a:p>
          <a:p>
            <a:r>
              <a:rPr lang="fr-FR" dirty="0" smtClean="0"/>
              <a:t>Vision:	</a:t>
            </a:r>
            <a:r>
              <a:rPr lang="fr-FR" dirty="0" err="1" smtClean="0"/>
              <a:t>Oecuménique</a:t>
            </a:r>
            <a:endParaRPr lang="fr-FR" dirty="0" smtClean="0"/>
          </a:p>
          <a:p>
            <a:endParaRPr lang="fr-FR" dirty="0" smtClean="0"/>
          </a:p>
          <a:p>
            <a:r>
              <a:rPr lang="fr-FR" smtClean="0"/>
              <a:t>Peuple:</a:t>
            </a:r>
            <a:r>
              <a:rPr lang="fr-FR" dirty="0" smtClean="0"/>
              <a:t>	Israël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6750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CONTEXTE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 Monde </a:t>
            </a:r>
            <a:r>
              <a:rPr lang="de-DE" dirty="0" err="1" smtClean="0"/>
              <a:t>déchiré</a:t>
            </a:r>
            <a:r>
              <a:rPr lang="de-DE" dirty="0" smtClean="0"/>
              <a:t> des </a:t>
            </a:r>
            <a:r>
              <a:rPr lang="de-DE" dirty="0" err="1" smtClean="0"/>
              <a:t>Églises</a:t>
            </a:r>
            <a:r>
              <a:rPr lang="de-DE" dirty="0" smtClean="0"/>
              <a:t>, </a:t>
            </a:r>
            <a:r>
              <a:rPr lang="de-DE" dirty="0" err="1" smtClean="0"/>
              <a:t>confessions</a:t>
            </a:r>
            <a:r>
              <a:rPr lang="de-DE" dirty="0" smtClean="0"/>
              <a:t>, </a:t>
            </a:r>
            <a:r>
              <a:rPr lang="de-DE" dirty="0" err="1" smtClean="0"/>
              <a:t>dénominations</a:t>
            </a:r>
            <a:r>
              <a:rPr lang="de-DE" dirty="0" smtClean="0"/>
              <a:t> </a:t>
            </a:r>
            <a:r>
              <a:rPr lang="de-DE" dirty="0" err="1" smtClean="0"/>
              <a:t>separées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*	Les </a:t>
            </a:r>
            <a:r>
              <a:rPr lang="de-DE" dirty="0" err="1" smtClean="0"/>
              <a:t>Églises</a:t>
            </a:r>
            <a:r>
              <a:rPr lang="de-DE" dirty="0" smtClean="0"/>
              <a:t> </a:t>
            </a:r>
            <a:r>
              <a:rPr lang="de-DE" dirty="0" err="1" smtClean="0"/>
              <a:t>Historiques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*</a:t>
            </a:r>
            <a:r>
              <a:rPr lang="de-DE" dirty="0"/>
              <a:t>	</a:t>
            </a:r>
            <a:r>
              <a:rPr lang="de-DE" dirty="0" smtClean="0"/>
              <a:t>Les </a:t>
            </a:r>
            <a:r>
              <a:rPr lang="de-DE" dirty="0" err="1" smtClean="0"/>
              <a:t>confessions</a:t>
            </a:r>
            <a:r>
              <a:rPr lang="de-DE" dirty="0" smtClean="0"/>
              <a:t> </a:t>
            </a:r>
            <a:r>
              <a:rPr lang="de-DE" dirty="0" err="1" smtClean="0"/>
              <a:t>protestantes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*	Le </a:t>
            </a:r>
            <a:r>
              <a:rPr lang="de-DE" dirty="0" err="1" smtClean="0"/>
              <a:t>monde</a:t>
            </a:r>
            <a:r>
              <a:rPr lang="de-DE" dirty="0" smtClean="0"/>
              <a:t> des </a:t>
            </a:r>
            <a:r>
              <a:rPr lang="de-DE" dirty="0" err="1" smtClean="0"/>
              <a:t>courants</a:t>
            </a:r>
            <a:r>
              <a:rPr lang="de-DE" dirty="0" smtClean="0"/>
              <a:t> de </a:t>
            </a:r>
            <a:r>
              <a:rPr lang="de-DE" dirty="0" err="1" smtClean="0"/>
              <a:t>réveil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Le Monde </a:t>
            </a:r>
            <a:r>
              <a:rPr lang="de-DE" dirty="0" err="1" smtClean="0"/>
              <a:t>déchiré</a:t>
            </a:r>
            <a:r>
              <a:rPr lang="de-DE" dirty="0" smtClean="0"/>
              <a:t> des </a:t>
            </a:r>
            <a:r>
              <a:rPr lang="de-DE" dirty="0" err="1" smtClean="0"/>
              <a:t>Nations</a:t>
            </a:r>
            <a:r>
              <a:rPr lang="de-DE" dirty="0" smtClean="0"/>
              <a:t> et des </a:t>
            </a:r>
            <a:r>
              <a:rPr lang="de-DE" dirty="0" err="1" smtClean="0"/>
              <a:t>peuples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7519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Éléments</a:t>
            </a:r>
            <a:r>
              <a:rPr lang="de-DE" dirty="0" smtClean="0"/>
              <a:t> </a:t>
            </a:r>
            <a:r>
              <a:rPr lang="de-DE" dirty="0" err="1" smtClean="0"/>
              <a:t>Nouveaux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1. Le commencement du mouvement de Pentecôte (1901/06)	</a:t>
            </a:r>
          </a:p>
          <a:p>
            <a:pPr marL="0" indent="0">
              <a:buNone/>
            </a:pPr>
            <a:r>
              <a:rPr lang="fr-FR" dirty="0" smtClean="0"/>
              <a:t>2. Les Remuements chez le peuple juif	(Congrès de </a:t>
            </a:r>
            <a:r>
              <a:rPr lang="fr-FR" dirty="0" err="1" smtClean="0"/>
              <a:t>Basle</a:t>
            </a:r>
            <a:r>
              <a:rPr lang="fr-FR" dirty="0" smtClean="0"/>
              <a:t>, 1895)</a:t>
            </a:r>
          </a:p>
          <a:p>
            <a:pPr marL="0" indent="0">
              <a:buNone/>
            </a:pPr>
            <a:r>
              <a:rPr lang="fr-FR" dirty="0" smtClean="0"/>
              <a:t>3. La consécration du nouveau siècle à l’Esprit Saint par Léon XIII</a:t>
            </a:r>
          </a:p>
          <a:p>
            <a:pPr marL="0" indent="0">
              <a:buNone/>
            </a:pPr>
            <a:r>
              <a:rPr lang="fr-FR" dirty="0" smtClean="0"/>
              <a:t>4. Les Origines du mouvement </a:t>
            </a:r>
            <a:r>
              <a:rPr lang="fr-FR" dirty="0" err="1" smtClean="0"/>
              <a:t>oecuménique</a:t>
            </a:r>
            <a:r>
              <a:rPr lang="fr-FR" dirty="0" smtClean="0"/>
              <a:t> (Édimbourg, 1910)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7151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Paradoxe </a:t>
            </a:r>
            <a:r>
              <a:rPr lang="de-DE" dirty="0" err="1" smtClean="0"/>
              <a:t>no</a:t>
            </a:r>
            <a:r>
              <a:rPr lang="de-DE" dirty="0" smtClean="0"/>
              <a:t> 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</a:t>
            </a:r>
            <a:r>
              <a:rPr lang="fr-FR" sz="3600" dirty="0" smtClean="0"/>
              <a:t>e mouvement de Pentecôte représente des éléments clefs pour l’unité:</a:t>
            </a:r>
          </a:p>
          <a:p>
            <a:pPr marL="0" indent="0">
              <a:buNone/>
            </a:pPr>
            <a:r>
              <a:rPr lang="fr-FR" sz="3600" dirty="0" smtClean="0"/>
              <a:t>	* baptême dans l’Esprit Saint </a:t>
            </a:r>
          </a:p>
          <a:p>
            <a:pPr marL="0" indent="0">
              <a:buNone/>
            </a:pPr>
            <a:r>
              <a:rPr lang="fr-FR" sz="3600" dirty="0" smtClean="0"/>
              <a:t>	* les dons spirituels</a:t>
            </a:r>
          </a:p>
          <a:p>
            <a:pPr marL="0" indent="0">
              <a:buNone/>
            </a:pPr>
            <a:r>
              <a:rPr lang="fr-FR" sz="3600" dirty="0" smtClean="0"/>
              <a:t>mais en effet introduit des nouvelles divisions.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1379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Paradoxe </a:t>
            </a:r>
            <a:r>
              <a:rPr lang="de-DE" dirty="0" err="1" smtClean="0"/>
              <a:t>no</a:t>
            </a:r>
            <a:r>
              <a:rPr lang="de-DE" dirty="0" smtClean="0"/>
              <a:t> 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Le mouvement </a:t>
            </a:r>
            <a:r>
              <a:rPr lang="fr-FR" sz="3600" dirty="0" err="1" smtClean="0"/>
              <a:t>oecuménique</a:t>
            </a:r>
            <a:r>
              <a:rPr lang="fr-FR" sz="3600" dirty="0" smtClean="0"/>
              <a:t> naissait inattendu d’un Congrès missionnaire.</a:t>
            </a:r>
          </a:p>
          <a:p>
            <a:r>
              <a:rPr lang="fr-FR" sz="3600" dirty="0" smtClean="0"/>
              <a:t>On était inconscient des origines du mouvement de Pentecôte.</a:t>
            </a:r>
          </a:p>
          <a:p>
            <a:r>
              <a:rPr lang="fr-FR" sz="3600" dirty="0" smtClean="0"/>
              <a:t>Le point décisif: nos divisions sont un péché qui empêche la prédication de l’Évangile aux païens.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800336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Paradoxe </a:t>
            </a:r>
            <a:r>
              <a:rPr lang="de-DE" dirty="0" err="1" smtClean="0"/>
              <a:t>no</a:t>
            </a:r>
            <a:r>
              <a:rPr lang="de-DE" dirty="0" smtClean="0"/>
              <a:t> 3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3600" dirty="0" smtClean="0"/>
              <a:t>Personne n‘a prévu que les développements chez le peuple juif aurait une importance pour l‘unité du Corps du Christ.</a:t>
            </a:r>
          </a:p>
          <a:p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38036044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Microsoft Office PowerPoint</Application>
  <PresentationFormat>Bildschirmpräsentation (4:3)</PresentationFormat>
  <Paragraphs>106</Paragraphs>
  <Slides>18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Larissa</vt:lpstr>
      <vt:lpstr>L‘ESPRIT SAINT PRÉPARE LA CONSOMMATION, LES NOCES DE L‘AGNEAU</vt:lpstr>
      <vt:lpstr>TROIS TEXTES CLEFS</vt:lpstr>
      <vt:lpstr>PowerPoint-Präsentation</vt:lpstr>
      <vt:lpstr>PowerPoint-Präsentation</vt:lpstr>
      <vt:lpstr>CONTEXTE</vt:lpstr>
      <vt:lpstr>Éléments Nouveaux </vt:lpstr>
      <vt:lpstr>Paradoxe no 1</vt:lpstr>
      <vt:lpstr>Paradoxe no 2</vt:lpstr>
      <vt:lpstr>Paradoxe no 3</vt:lpstr>
      <vt:lpstr>L‘Apport de Pentecôte</vt:lpstr>
      <vt:lpstr>MAIS!</vt:lpstr>
      <vt:lpstr>PowerPoint-Präsentation</vt:lpstr>
      <vt:lpstr>MAIS</vt:lpstr>
      <vt:lpstr>PowerPoint-Präsentation</vt:lpstr>
      <vt:lpstr>Le Peuple Juif</vt:lpstr>
      <vt:lpstr>PowerPoint-Präsentation</vt:lpstr>
      <vt:lpstr>ISRAËL – PEUPLE JUIF</vt:lpstr>
      <vt:lpstr>Après la Guerre: L‘Oecuménisme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L‘ESPRIT SAINT PRÉPARE LA CONSOMMATION, LES NOCES DE L‘AGNEAU</dc:title>
  <dc:creator>Peter Hocken</dc:creator>
  <cp:lastModifiedBy>Peter Hocken</cp:lastModifiedBy>
  <cp:revision>37</cp:revision>
  <dcterms:created xsi:type="dcterms:W3CDTF">2015-09-02T10:14:24Z</dcterms:created>
  <dcterms:modified xsi:type="dcterms:W3CDTF">2015-09-18T17:09:30Z</dcterms:modified>
</cp:coreProperties>
</file>