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2" r:id="rId13"/>
    <p:sldId id="268" r:id="rId14"/>
    <p:sldId id="269" r:id="rId15"/>
    <p:sldId id="270" r:id="rId16"/>
    <p:sldId id="271" r:id="rId17"/>
    <p:sldId id="272"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55ABFE64-83B5-427C-81F4-C6DF5B63A8A1}" type="datetimeFigureOut">
              <a:rPr lang="de-DE" smtClean="0"/>
              <a:t>27.03.2015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7894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5ABFE64-83B5-427C-81F4-C6DF5B63A8A1}" type="datetimeFigureOut">
              <a:rPr lang="de-DE" smtClean="0"/>
              <a:t>27.03.2015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198466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5ABFE64-83B5-427C-81F4-C6DF5B63A8A1}" type="datetimeFigureOut">
              <a:rPr lang="de-DE" smtClean="0"/>
              <a:t>27.03.2015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347456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5ABFE64-83B5-427C-81F4-C6DF5B63A8A1}" type="datetimeFigureOut">
              <a:rPr lang="de-DE" smtClean="0"/>
              <a:t>27.03.2015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919087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55ABFE64-83B5-427C-81F4-C6DF5B63A8A1}" type="datetimeFigureOut">
              <a:rPr lang="de-DE" smtClean="0"/>
              <a:t>27.03.2015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1358492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55ABFE64-83B5-427C-81F4-C6DF5B63A8A1}" type="datetimeFigureOut">
              <a:rPr lang="de-DE" smtClean="0"/>
              <a:t>27.03.2015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2653213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55ABFE64-83B5-427C-81F4-C6DF5B63A8A1}" type="datetimeFigureOut">
              <a:rPr lang="de-DE" smtClean="0"/>
              <a:t>27.03.2015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141170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55ABFE64-83B5-427C-81F4-C6DF5B63A8A1}" type="datetimeFigureOut">
              <a:rPr lang="de-DE" smtClean="0"/>
              <a:t>27.03.2015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1852421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5ABFE64-83B5-427C-81F4-C6DF5B63A8A1}" type="datetimeFigureOut">
              <a:rPr lang="de-DE" smtClean="0"/>
              <a:t>27.03.2015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3001549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5ABFE64-83B5-427C-81F4-C6DF5B63A8A1}" type="datetimeFigureOut">
              <a:rPr lang="de-DE" smtClean="0"/>
              <a:t>27.03.2015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3925919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5ABFE64-83B5-427C-81F4-C6DF5B63A8A1}" type="datetimeFigureOut">
              <a:rPr lang="de-DE" smtClean="0"/>
              <a:t>27.03.2015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C235D51-E0CC-4959-97FB-FBF837356EED}" type="slidenum">
              <a:rPr lang="de-DE" smtClean="0"/>
              <a:t>‹Nr.›</a:t>
            </a:fld>
            <a:endParaRPr lang="de-DE"/>
          </a:p>
        </p:txBody>
      </p:sp>
    </p:spTree>
    <p:extLst>
      <p:ext uri="{BB962C8B-B14F-4D97-AF65-F5344CB8AC3E}">
        <p14:creationId xmlns:p14="http://schemas.microsoft.com/office/powerpoint/2010/main" val="1524598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BFE64-83B5-427C-81F4-C6DF5B63A8A1}" type="datetimeFigureOut">
              <a:rPr lang="de-DE" smtClean="0"/>
              <a:t>27.03.2015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35D51-E0CC-4959-97FB-FBF837356EED}" type="slidenum">
              <a:rPr lang="de-DE" smtClean="0"/>
              <a:t>‹Nr.›</a:t>
            </a:fld>
            <a:endParaRPr lang="de-DE"/>
          </a:p>
        </p:txBody>
      </p:sp>
    </p:spTree>
    <p:extLst>
      <p:ext uri="{BB962C8B-B14F-4D97-AF65-F5344CB8AC3E}">
        <p14:creationId xmlns:p14="http://schemas.microsoft.com/office/powerpoint/2010/main" val="2407153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KATNET APRIL 2015</a:t>
            </a:r>
            <a:endParaRPr lang="de-DE" dirty="0"/>
          </a:p>
        </p:txBody>
      </p:sp>
      <p:sp>
        <p:nvSpPr>
          <p:cNvPr id="3" name="Untertitel 2"/>
          <p:cNvSpPr>
            <a:spLocks noGrp="1"/>
          </p:cNvSpPr>
          <p:nvPr>
            <p:ph type="subTitle" idx="1"/>
          </p:nvPr>
        </p:nvSpPr>
        <p:spPr/>
        <p:txBody>
          <a:bodyPr/>
          <a:lstStyle/>
          <a:p>
            <a:r>
              <a:rPr lang="de-DE" dirty="0" smtClean="0"/>
              <a:t>Talk 2</a:t>
            </a:r>
          </a:p>
          <a:p>
            <a:endParaRPr lang="de-DE" dirty="0"/>
          </a:p>
          <a:p>
            <a:r>
              <a:rPr lang="de-DE" dirty="0" smtClean="0"/>
              <a:t>Pope Francis </a:t>
            </a:r>
            <a:r>
              <a:rPr lang="de-DE" dirty="0" err="1" smtClean="0"/>
              <a:t>and</a:t>
            </a:r>
            <a:r>
              <a:rPr lang="de-DE" dirty="0" smtClean="0"/>
              <a:t> </a:t>
            </a:r>
            <a:r>
              <a:rPr lang="de-DE" smtClean="0"/>
              <a:t>Unity</a:t>
            </a:r>
            <a:endParaRPr lang="de-DE"/>
          </a:p>
        </p:txBody>
      </p:sp>
    </p:spTree>
    <p:extLst>
      <p:ext uri="{BB962C8B-B14F-4D97-AF65-F5344CB8AC3E}">
        <p14:creationId xmlns:p14="http://schemas.microsoft.com/office/powerpoint/2010/main" val="121992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IMPORTANCE OF FRANCIS HERE</a:t>
            </a:r>
            <a:endParaRPr lang="de-DE" dirty="0"/>
          </a:p>
        </p:txBody>
      </p:sp>
      <p:sp>
        <p:nvSpPr>
          <p:cNvPr id="3" name="Inhaltsplatzhalter 2"/>
          <p:cNvSpPr>
            <a:spLocks noGrp="1"/>
          </p:cNvSpPr>
          <p:nvPr>
            <p:ph idx="1"/>
          </p:nvPr>
        </p:nvSpPr>
        <p:spPr/>
        <p:txBody>
          <a:bodyPr/>
          <a:lstStyle/>
          <a:p>
            <a:pPr marL="0" indent="0">
              <a:buNone/>
            </a:pPr>
            <a:r>
              <a:rPr lang="de-DE" dirty="0" err="1" smtClean="0"/>
              <a:t>With</a:t>
            </a:r>
            <a:r>
              <a:rPr lang="de-DE" dirty="0" smtClean="0"/>
              <a:t> </a:t>
            </a:r>
            <a:r>
              <a:rPr lang="de-DE" dirty="0" err="1" smtClean="0"/>
              <a:t>Catholic</a:t>
            </a:r>
            <a:r>
              <a:rPr lang="de-DE" dirty="0" smtClean="0"/>
              <a:t> Church </a:t>
            </a:r>
            <a:r>
              <a:rPr lang="de-DE" dirty="0" err="1" smtClean="0"/>
              <a:t>insisting</a:t>
            </a:r>
            <a:r>
              <a:rPr lang="de-DE" dirty="0" smtClean="0"/>
              <a:t> on </a:t>
            </a:r>
            <a:r>
              <a:rPr lang="de-DE" dirty="0" err="1" smtClean="0"/>
              <a:t>goal</a:t>
            </a:r>
            <a:r>
              <a:rPr lang="de-DE" dirty="0" smtClean="0"/>
              <a:t> </a:t>
            </a:r>
            <a:r>
              <a:rPr lang="de-DE" dirty="0" err="1" smtClean="0"/>
              <a:t>of</a:t>
            </a:r>
            <a:r>
              <a:rPr lang="de-DE" dirty="0" smtClean="0"/>
              <a:t> </a:t>
            </a:r>
            <a:r>
              <a:rPr lang="de-DE" dirty="0" err="1" smtClean="0"/>
              <a:t>organic</a:t>
            </a:r>
            <a:r>
              <a:rPr lang="de-DE" dirty="0" smtClean="0"/>
              <a:t> </a:t>
            </a:r>
            <a:r>
              <a:rPr lang="de-DE" dirty="0" err="1" smtClean="0"/>
              <a:t>unity</a:t>
            </a:r>
            <a:r>
              <a:rPr lang="de-DE" dirty="0" smtClean="0"/>
              <a:t>, </a:t>
            </a:r>
            <a:r>
              <a:rPr lang="de-DE" dirty="0" err="1" smtClean="0"/>
              <a:t>this</a:t>
            </a:r>
            <a:r>
              <a:rPr lang="de-DE" dirty="0" smtClean="0"/>
              <a:t> </a:t>
            </a:r>
            <a:r>
              <a:rPr lang="de-DE" dirty="0" err="1" smtClean="0"/>
              <a:t>becomes</a:t>
            </a:r>
            <a:r>
              <a:rPr lang="de-DE" dirty="0" smtClean="0"/>
              <a:t> </a:t>
            </a:r>
            <a:r>
              <a:rPr lang="de-DE" dirty="0" err="1" smtClean="0"/>
              <a:t>discouraging</a:t>
            </a:r>
            <a:r>
              <a:rPr lang="de-DE" dirty="0" smtClean="0"/>
              <a:t> </a:t>
            </a:r>
            <a:r>
              <a:rPr lang="de-DE" dirty="0" err="1" smtClean="0"/>
              <a:t>as</a:t>
            </a:r>
            <a:r>
              <a:rPr lang="de-DE" dirty="0" smtClean="0"/>
              <a:t> real </a:t>
            </a:r>
            <a:r>
              <a:rPr lang="de-DE" dirty="0" err="1" smtClean="0"/>
              <a:t>progress</a:t>
            </a:r>
            <a:r>
              <a:rPr lang="de-DE" dirty="0" smtClean="0"/>
              <a:t> </a:t>
            </a:r>
            <a:r>
              <a:rPr lang="de-DE" dirty="0" err="1" smtClean="0"/>
              <a:t>seems</a:t>
            </a:r>
            <a:r>
              <a:rPr lang="de-DE" dirty="0" smtClean="0"/>
              <a:t> so </a:t>
            </a:r>
            <a:r>
              <a:rPr lang="de-DE" dirty="0" err="1" smtClean="0"/>
              <a:t>distant</a:t>
            </a:r>
            <a:r>
              <a:rPr lang="de-DE" dirty="0" smtClean="0"/>
              <a:t>, </a:t>
            </a:r>
            <a:r>
              <a:rPr lang="de-DE" dirty="0" err="1" smtClean="0"/>
              <a:t>the</a:t>
            </a:r>
            <a:r>
              <a:rPr lang="de-DE" dirty="0" smtClean="0"/>
              <a:t> </a:t>
            </a:r>
            <a:r>
              <a:rPr lang="de-DE" dirty="0" err="1" smtClean="0"/>
              <a:t>goal</a:t>
            </a:r>
            <a:r>
              <a:rPr lang="de-DE" dirty="0" smtClean="0"/>
              <a:t> so </a:t>
            </a:r>
            <a:r>
              <a:rPr lang="de-DE" dirty="0" err="1" smtClean="0"/>
              <a:t>impossible</a:t>
            </a:r>
            <a:r>
              <a:rPr lang="de-DE" dirty="0" smtClean="0"/>
              <a:t>.</a:t>
            </a:r>
          </a:p>
          <a:p>
            <a:pPr marL="0" indent="0">
              <a:buNone/>
            </a:pPr>
            <a:endParaRPr lang="de-DE" dirty="0"/>
          </a:p>
          <a:p>
            <a:pPr marL="0" indent="0">
              <a:buNone/>
            </a:pPr>
            <a:r>
              <a:rPr lang="de-DE" dirty="0" smtClean="0"/>
              <a:t>Francis </a:t>
            </a:r>
            <a:r>
              <a:rPr lang="de-DE" dirty="0" err="1" smtClean="0"/>
              <a:t>focuses</a:t>
            </a:r>
            <a:r>
              <a:rPr lang="de-DE" dirty="0" smtClean="0"/>
              <a:t> on </a:t>
            </a:r>
            <a:r>
              <a:rPr lang="de-DE" b="1" dirty="0" err="1" smtClean="0"/>
              <a:t>relationships</a:t>
            </a:r>
            <a:r>
              <a:rPr lang="de-DE" dirty="0" smtClean="0"/>
              <a:t>. In </a:t>
            </a:r>
            <a:r>
              <a:rPr lang="de-DE" dirty="0" err="1" smtClean="0"/>
              <a:t>broken</a:t>
            </a:r>
            <a:r>
              <a:rPr lang="de-DE" dirty="0" smtClean="0"/>
              <a:t> </a:t>
            </a:r>
            <a:r>
              <a:rPr lang="de-DE" dirty="0" err="1" smtClean="0"/>
              <a:t>relationships</a:t>
            </a:r>
            <a:r>
              <a:rPr lang="de-DE" dirty="0" smtClean="0"/>
              <a:t>, </a:t>
            </a:r>
            <a:r>
              <a:rPr lang="de-DE" dirty="0" err="1" smtClean="0"/>
              <a:t>progress</a:t>
            </a:r>
            <a:r>
              <a:rPr lang="de-DE" dirty="0" smtClean="0"/>
              <a:t> </a:t>
            </a:r>
            <a:r>
              <a:rPr lang="de-DE" dirty="0" err="1" smtClean="0"/>
              <a:t>is</a:t>
            </a:r>
            <a:r>
              <a:rPr lang="de-DE" dirty="0" smtClean="0"/>
              <a:t> </a:t>
            </a:r>
            <a:r>
              <a:rPr lang="de-DE" dirty="0" err="1" smtClean="0"/>
              <a:t>always</a:t>
            </a:r>
            <a:r>
              <a:rPr lang="de-DE" dirty="0" smtClean="0"/>
              <a:t> </a:t>
            </a:r>
            <a:r>
              <a:rPr lang="de-DE" dirty="0" err="1" smtClean="0"/>
              <a:t>possible</a:t>
            </a:r>
            <a:r>
              <a:rPr lang="de-DE" dirty="0" smtClean="0"/>
              <a:t>.  See EG, 230.</a:t>
            </a:r>
          </a:p>
          <a:p>
            <a:pPr marL="0" indent="0">
              <a:buNone/>
            </a:pPr>
            <a:r>
              <a:rPr lang="de-DE" dirty="0" smtClean="0"/>
              <a:t>He </a:t>
            </a:r>
            <a:r>
              <a:rPr lang="de-DE" dirty="0" err="1" smtClean="0"/>
              <a:t>speaks</a:t>
            </a:r>
            <a:r>
              <a:rPr lang="de-DE" dirty="0" smtClean="0"/>
              <a:t> </a:t>
            </a:r>
            <a:r>
              <a:rPr lang="de-DE" dirty="0" err="1" smtClean="0"/>
              <a:t>of</a:t>
            </a:r>
            <a:r>
              <a:rPr lang="de-DE" dirty="0" smtClean="0"/>
              <a:t> all </a:t>
            </a:r>
            <a:r>
              <a:rPr lang="de-DE" dirty="0" err="1" smtClean="0"/>
              <a:t>as</a:t>
            </a:r>
            <a:r>
              <a:rPr lang="de-DE" dirty="0" smtClean="0"/>
              <a:t> </a:t>
            </a:r>
            <a:r>
              <a:rPr lang="de-DE" dirty="0" err="1" smtClean="0"/>
              <a:t>pilgrims</a:t>
            </a:r>
            <a:r>
              <a:rPr lang="de-DE" dirty="0" smtClean="0"/>
              <a:t> on </a:t>
            </a:r>
            <a:r>
              <a:rPr lang="de-DE" dirty="0" err="1" smtClean="0"/>
              <a:t>the</a:t>
            </a:r>
            <a:r>
              <a:rPr lang="de-DE" dirty="0" smtClean="0"/>
              <a:t> </a:t>
            </a:r>
            <a:r>
              <a:rPr lang="de-DE" dirty="0" err="1" smtClean="0"/>
              <a:t>way</a:t>
            </a:r>
            <a:r>
              <a:rPr lang="de-DE" dirty="0" smtClean="0"/>
              <a:t> (EG, 244)</a:t>
            </a:r>
            <a:endParaRPr lang="de-DE" dirty="0"/>
          </a:p>
        </p:txBody>
      </p:sp>
    </p:spTree>
    <p:extLst>
      <p:ext uri="{BB962C8B-B14F-4D97-AF65-F5344CB8AC3E}">
        <p14:creationId xmlns:p14="http://schemas.microsoft.com/office/powerpoint/2010/main" val="3444465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en-GB" dirty="0" smtClean="0"/>
              <a:t>“If we concentrate on the convictions we share, and if we keep in mind the principle of the hierarchy of truths, we will be able to progress decidedly towards </a:t>
            </a:r>
            <a:r>
              <a:rPr lang="en-GB" b="1" dirty="0" smtClean="0"/>
              <a:t>common expressions of proclamation, service and witness</a:t>
            </a:r>
            <a:r>
              <a:rPr lang="en-GB" dirty="0" smtClean="0"/>
              <a:t>.” (EG, 246).</a:t>
            </a:r>
            <a:endParaRPr lang="en-GB" dirty="0"/>
          </a:p>
        </p:txBody>
      </p:sp>
    </p:spTree>
    <p:extLst>
      <p:ext uri="{BB962C8B-B14F-4D97-AF65-F5344CB8AC3E}">
        <p14:creationId xmlns:p14="http://schemas.microsoft.com/office/powerpoint/2010/main" val="4046792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Collegiality</a:t>
            </a:r>
            <a:r>
              <a:rPr lang="de-DE" dirty="0" smtClean="0"/>
              <a:t>/</a:t>
            </a:r>
            <a:r>
              <a:rPr lang="de-DE" dirty="0" err="1" smtClean="0"/>
              <a:t>Synodality</a:t>
            </a:r>
            <a:endParaRPr lang="de-DE" dirty="0"/>
          </a:p>
        </p:txBody>
      </p:sp>
      <p:sp>
        <p:nvSpPr>
          <p:cNvPr id="3" name="Inhaltsplatzhalter 2"/>
          <p:cNvSpPr>
            <a:spLocks noGrp="1"/>
          </p:cNvSpPr>
          <p:nvPr>
            <p:ph idx="1"/>
          </p:nvPr>
        </p:nvSpPr>
        <p:spPr/>
        <p:txBody>
          <a:bodyPr/>
          <a:lstStyle/>
          <a:p>
            <a:pPr marL="0" indent="0">
              <a:buNone/>
            </a:pPr>
            <a:r>
              <a:rPr lang="de-DE" dirty="0" err="1" smtClean="0"/>
              <a:t>Very</a:t>
            </a:r>
            <a:r>
              <a:rPr lang="de-DE" dirty="0" smtClean="0"/>
              <a:t> </a:t>
            </a:r>
            <a:r>
              <a:rPr lang="de-DE" dirty="0" err="1" smtClean="0"/>
              <a:t>important</a:t>
            </a:r>
            <a:r>
              <a:rPr lang="de-DE" dirty="0" smtClean="0"/>
              <a:t> </a:t>
            </a:r>
            <a:r>
              <a:rPr lang="de-DE" dirty="0" err="1" smtClean="0"/>
              <a:t>for</a:t>
            </a:r>
            <a:r>
              <a:rPr lang="de-DE" dirty="0" smtClean="0"/>
              <a:t> </a:t>
            </a:r>
            <a:r>
              <a:rPr lang="de-DE" dirty="0" err="1" smtClean="0"/>
              <a:t>ecumenical</a:t>
            </a:r>
            <a:r>
              <a:rPr lang="de-DE" dirty="0" smtClean="0"/>
              <a:t> </a:t>
            </a:r>
            <a:r>
              <a:rPr lang="de-DE" dirty="0" err="1" smtClean="0"/>
              <a:t>relations</a:t>
            </a:r>
            <a:r>
              <a:rPr lang="de-DE" dirty="0" smtClean="0"/>
              <a:t>, </a:t>
            </a:r>
            <a:r>
              <a:rPr lang="de-DE" dirty="0" err="1" smtClean="0"/>
              <a:t>especially</a:t>
            </a:r>
            <a:r>
              <a:rPr lang="de-DE" dirty="0" smtClean="0"/>
              <a:t> </a:t>
            </a:r>
            <a:r>
              <a:rPr lang="de-DE" dirty="0" err="1" smtClean="0"/>
              <a:t>with</a:t>
            </a:r>
            <a:r>
              <a:rPr lang="de-DE" dirty="0" smtClean="0"/>
              <a:t> </a:t>
            </a:r>
            <a:r>
              <a:rPr lang="de-DE" dirty="0" err="1" smtClean="0"/>
              <a:t>the</a:t>
            </a:r>
            <a:r>
              <a:rPr lang="de-DE" dirty="0" smtClean="0"/>
              <a:t> Orthodox </a:t>
            </a:r>
            <a:r>
              <a:rPr lang="de-DE" dirty="0" err="1" smtClean="0"/>
              <a:t>Churches</a:t>
            </a:r>
            <a:r>
              <a:rPr lang="de-DE" dirty="0" smtClean="0"/>
              <a:t>, </a:t>
            </a:r>
            <a:r>
              <a:rPr lang="de-DE" dirty="0" err="1" smtClean="0"/>
              <a:t>is</a:t>
            </a:r>
            <a:r>
              <a:rPr lang="de-DE" dirty="0" smtClean="0"/>
              <a:t> </a:t>
            </a:r>
            <a:r>
              <a:rPr lang="de-DE" dirty="0" err="1" smtClean="0"/>
              <a:t>the</a:t>
            </a:r>
            <a:r>
              <a:rPr lang="de-DE" dirty="0" smtClean="0"/>
              <a:t> </a:t>
            </a:r>
            <a:r>
              <a:rPr lang="de-DE" dirty="0" err="1" smtClean="0"/>
              <a:t>emphasis</a:t>
            </a:r>
            <a:r>
              <a:rPr lang="de-DE" dirty="0" smtClean="0"/>
              <a:t> </a:t>
            </a:r>
            <a:r>
              <a:rPr lang="de-DE" dirty="0" err="1" smtClean="0"/>
              <a:t>of</a:t>
            </a:r>
            <a:r>
              <a:rPr lang="de-DE" dirty="0" smtClean="0"/>
              <a:t> Francis on </a:t>
            </a:r>
            <a:r>
              <a:rPr lang="de-DE" dirty="0" err="1" smtClean="0"/>
              <a:t>collegiality</a:t>
            </a:r>
            <a:r>
              <a:rPr lang="de-DE" dirty="0" smtClean="0"/>
              <a:t>.</a:t>
            </a:r>
          </a:p>
          <a:p>
            <a:pPr marL="0" indent="0">
              <a:buNone/>
            </a:pPr>
            <a:r>
              <a:rPr lang="de-DE" dirty="0" smtClean="0"/>
              <a:t>Teaching </a:t>
            </a:r>
            <a:r>
              <a:rPr lang="de-DE" dirty="0" err="1" smtClean="0"/>
              <a:t>of</a:t>
            </a:r>
            <a:r>
              <a:rPr lang="de-DE" dirty="0" smtClean="0"/>
              <a:t> </a:t>
            </a:r>
            <a:r>
              <a:rPr lang="de-DE" dirty="0" err="1" smtClean="0"/>
              <a:t>Vatican</a:t>
            </a:r>
            <a:r>
              <a:rPr lang="de-DE" dirty="0" smtClean="0"/>
              <a:t> </a:t>
            </a:r>
            <a:r>
              <a:rPr lang="de-DE" dirty="0" err="1" smtClean="0"/>
              <a:t>Two</a:t>
            </a:r>
            <a:r>
              <a:rPr lang="de-DE" dirty="0" smtClean="0"/>
              <a:t> on </a:t>
            </a:r>
            <a:r>
              <a:rPr lang="de-DE" dirty="0" err="1" smtClean="0"/>
              <a:t>primacy</a:t>
            </a:r>
            <a:r>
              <a:rPr lang="de-DE" dirty="0" smtClean="0"/>
              <a:t> </a:t>
            </a:r>
            <a:r>
              <a:rPr lang="de-DE" dirty="0" err="1" smtClean="0"/>
              <a:t>and</a:t>
            </a:r>
            <a:r>
              <a:rPr lang="de-DE" dirty="0" smtClean="0"/>
              <a:t> </a:t>
            </a:r>
            <a:r>
              <a:rPr lang="de-DE" dirty="0" err="1" smtClean="0"/>
              <a:t>collegiality</a:t>
            </a:r>
            <a:r>
              <a:rPr lang="de-DE" dirty="0" smtClean="0"/>
              <a:t>.</a:t>
            </a:r>
          </a:p>
          <a:p>
            <a:pPr marL="0" indent="0">
              <a:buNone/>
            </a:pPr>
            <a:r>
              <a:rPr lang="de-DE" dirty="0" err="1" smtClean="0"/>
              <a:t>Restoring</a:t>
            </a:r>
            <a:r>
              <a:rPr lang="de-DE" dirty="0" smtClean="0"/>
              <a:t> </a:t>
            </a:r>
            <a:r>
              <a:rPr lang="de-DE" dirty="0" err="1" smtClean="0"/>
              <a:t>right</a:t>
            </a:r>
            <a:r>
              <a:rPr lang="de-DE" dirty="0" smtClean="0"/>
              <a:t> </a:t>
            </a:r>
            <a:r>
              <a:rPr lang="de-DE" dirty="0" err="1" smtClean="0"/>
              <a:t>balance</a:t>
            </a:r>
            <a:r>
              <a:rPr lang="de-DE" dirty="0" smtClean="0"/>
              <a:t> </a:t>
            </a:r>
            <a:r>
              <a:rPr lang="de-DE" dirty="0" err="1" smtClean="0"/>
              <a:t>between</a:t>
            </a:r>
            <a:r>
              <a:rPr lang="de-DE" dirty="0" smtClean="0"/>
              <a:t> Pope &amp; </a:t>
            </a:r>
            <a:r>
              <a:rPr lang="de-DE" dirty="0" err="1" smtClean="0"/>
              <a:t>bishops</a:t>
            </a:r>
            <a:r>
              <a:rPr lang="de-DE" dirty="0" smtClean="0"/>
              <a:t>.</a:t>
            </a:r>
          </a:p>
          <a:p>
            <a:pPr marL="0" indent="0">
              <a:buNone/>
            </a:pPr>
            <a:r>
              <a:rPr lang="de-DE" dirty="0" smtClean="0"/>
              <a:t>Pope &amp; </a:t>
            </a:r>
            <a:r>
              <a:rPr lang="de-DE" dirty="0" err="1" smtClean="0"/>
              <a:t>bishops</a:t>
            </a:r>
            <a:r>
              <a:rPr lang="de-DE" dirty="0"/>
              <a:t> </a:t>
            </a:r>
            <a:r>
              <a:rPr lang="de-DE" dirty="0" smtClean="0"/>
              <a:t>like Peter &amp; </a:t>
            </a:r>
            <a:r>
              <a:rPr lang="de-DE" dirty="0" err="1" smtClean="0"/>
              <a:t>Twelve</a:t>
            </a:r>
            <a:r>
              <a:rPr lang="de-DE" dirty="0" smtClean="0"/>
              <a:t>.</a:t>
            </a:r>
            <a:endParaRPr lang="de-DE" dirty="0"/>
          </a:p>
        </p:txBody>
      </p:sp>
    </p:spTree>
    <p:extLst>
      <p:ext uri="{BB962C8B-B14F-4D97-AF65-F5344CB8AC3E}">
        <p14:creationId xmlns:p14="http://schemas.microsoft.com/office/powerpoint/2010/main" val="979228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lnSpcReduction="10000"/>
          </a:bodyPr>
          <a:lstStyle/>
          <a:p>
            <a:pPr marL="0" indent="0">
              <a:buNone/>
            </a:pPr>
            <a:r>
              <a:rPr lang="de-DE" dirty="0" smtClean="0"/>
              <a:t>Patriarch Bartholomew </a:t>
            </a:r>
            <a:r>
              <a:rPr lang="de-DE" dirty="0" err="1" smtClean="0"/>
              <a:t>of</a:t>
            </a:r>
            <a:r>
              <a:rPr lang="de-DE" dirty="0" smtClean="0"/>
              <a:t> </a:t>
            </a:r>
            <a:r>
              <a:rPr lang="de-DE" dirty="0" err="1" smtClean="0"/>
              <a:t>Constantinople</a:t>
            </a:r>
            <a:r>
              <a:rPr lang="de-DE" dirty="0" smtClean="0"/>
              <a:t> </a:t>
            </a:r>
            <a:r>
              <a:rPr lang="de-DE" dirty="0" err="1" smtClean="0"/>
              <a:t>first</a:t>
            </a:r>
            <a:r>
              <a:rPr lang="de-DE" dirty="0" smtClean="0"/>
              <a:t> </a:t>
            </a:r>
            <a:r>
              <a:rPr lang="de-DE" dirty="0" err="1" smtClean="0"/>
              <a:t>to</a:t>
            </a:r>
            <a:r>
              <a:rPr lang="de-DE" dirty="0" smtClean="0"/>
              <a:t> </a:t>
            </a:r>
            <a:r>
              <a:rPr lang="de-DE" dirty="0" err="1" smtClean="0"/>
              <a:t>attend</a:t>
            </a:r>
            <a:r>
              <a:rPr lang="de-DE" dirty="0" smtClean="0"/>
              <a:t> </a:t>
            </a:r>
            <a:r>
              <a:rPr lang="de-DE" dirty="0" err="1" smtClean="0"/>
              <a:t>the</a:t>
            </a:r>
            <a:r>
              <a:rPr lang="de-DE" dirty="0" smtClean="0"/>
              <a:t> </a:t>
            </a:r>
            <a:r>
              <a:rPr lang="de-DE" dirty="0" err="1" smtClean="0"/>
              <a:t>installation</a:t>
            </a:r>
            <a:r>
              <a:rPr lang="de-DE" dirty="0" smtClean="0"/>
              <a:t> </a:t>
            </a:r>
            <a:r>
              <a:rPr lang="de-DE" dirty="0" err="1" smtClean="0"/>
              <a:t>of</a:t>
            </a:r>
            <a:r>
              <a:rPr lang="de-DE" dirty="0" smtClean="0"/>
              <a:t> a </a:t>
            </a:r>
            <a:r>
              <a:rPr lang="de-DE" dirty="0" err="1" smtClean="0"/>
              <a:t>bishop</a:t>
            </a:r>
            <a:r>
              <a:rPr lang="de-DE" dirty="0" smtClean="0"/>
              <a:t> </a:t>
            </a:r>
            <a:r>
              <a:rPr lang="de-DE" dirty="0" err="1" smtClean="0"/>
              <a:t>of</a:t>
            </a:r>
            <a:r>
              <a:rPr lang="de-DE" dirty="0" smtClean="0"/>
              <a:t> </a:t>
            </a:r>
            <a:r>
              <a:rPr lang="de-DE" dirty="0" err="1" smtClean="0"/>
              <a:t>Rome</a:t>
            </a:r>
            <a:r>
              <a:rPr lang="de-DE" dirty="0" smtClean="0"/>
              <a:t>.</a:t>
            </a:r>
          </a:p>
          <a:p>
            <a:pPr marL="0" indent="0">
              <a:buNone/>
            </a:pPr>
            <a:r>
              <a:rPr lang="de-DE" dirty="0" smtClean="0"/>
              <a:t>Francis </a:t>
            </a:r>
            <a:r>
              <a:rPr lang="de-DE" dirty="0" err="1" smtClean="0"/>
              <a:t>appoints</a:t>
            </a:r>
            <a:r>
              <a:rPr lang="de-DE" dirty="0" smtClean="0"/>
              <a:t> a </a:t>
            </a:r>
            <a:r>
              <a:rPr lang="de-DE" dirty="0" err="1" smtClean="0"/>
              <a:t>Commission</a:t>
            </a:r>
            <a:r>
              <a:rPr lang="de-DE" dirty="0" smtClean="0"/>
              <a:t> </a:t>
            </a:r>
            <a:r>
              <a:rPr lang="de-DE" dirty="0" err="1" smtClean="0"/>
              <a:t>of</a:t>
            </a:r>
            <a:r>
              <a:rPr lang="de-DE" dirty="0" smtClean="0"/>
              <a:t> 8 </a:t>
            </a:r>
            <a:r>
              <a:rPr lang="de-DE" dirty="0" err="1" smtClean="0"/>
              <a:t>Cardinals</a:t>
            </a:r>
            <a:r>
              <a:rPr lang="de-DE" dirty="0" smtClean="0"/>
              <a:t> (</a:t>
            </a:r>
            <a:r>
              <a:rPr lang="de-DE" dirty="0" err="1" smtClean="0"/>
              <a:t>later</a:t>
            </a:r>
            <a:r>
              <a:rPr lang="de-DE" dirty="0" smtClean="0"/>
              <a:t> 9) </a:t>
            </a:r>
            <a:r>
              <a:rPr lang="de-DE" dirty="0" err="1" smtClean="0"/>
              <a:t>to</a:t>
            </a:r>
            <a:r>
              <a:rPr lang="de-DE" dirty="0" smtClean="0"/>
              <a:t> </a:t>
            </a:r>
            <a:r>
              <a:rPr lang="de-DE" dirty="0" err="1" smtClean="0"/>
              <a:t>help</a:t>
            </a:r>
            <a:r>
              <a:rPr lang="de-DE" dirty="0" smtClean="0"/>
              <a:t> </a:t>
            </a:r>
            <a:r>
              <a:rPr lang="de-DE" dirty="0" err="1" smtClean="0"/>
              <a:t>him</a:t>
            </a:r>
            <a:r>
              <a:rPr lang="de-DE" dirty="0" smtClean="0"/>
              <a:t> </a:t>
            </a:r>
            <a:r>
              <a:rPr lang="de-DE" dirty="0" err="1" smtClean="0"/>
              <a:t>govern</a:t>
            </a:r>
            <a:r>
              <a:rPr lang="de-DE" dirty="0" smtClean="0"/>
              <a:t> </a:t>
            </a:r>
            <a:r>
              <a:rPr lang="de-DE" dirty="0" err="1" smtClean="0"/>
              <a:t>and</a:t>
            </a:r>
            <a:r>
              <a:rPr lang="de-DE" dirty="0" smtClean="0"/>
              <a:t> </a:t>
            </a:r>
            <a:r>
              <a:rPr lang="de-DE" dirty="0" err="1" smtClean="0"/>
              <a:t>guide</a:t>
            </a:r>
            <a:r>
              <a:rPr lang="de-DE" dirty="0" smtClean="0"/>
              <a:t> </a:t>
            </a:r>
            <a:r>
              <a:rPr lang="de-DE" dirty="0" err="1" smtClean="0"/>
              <a:t>the</a:t>
            </a:r>
            <a:r>
              <a:rPr lang="de-DE" dirty="0" smtClean="0"/>
              <a:t> Church.</a:t>
            </a:r>
          </a:p>
          <a:p>
            <a:pPr marL="0" indent="0">
              <a:buNone/>
            </a:pPr>
            <a:r>
              <a:rPr lang="de-DE" dirty="0" err="1" smtClean="0"/>
              <a:t>Sits</a:t>
            </a:r>
            <a:r>
              <a:rPr lang="de-DE" dirty="0" smtClean="0"/>
              <a:t> in on </a:t>
            </a:r>
            <a:r>
              <a:rPr lang="de-DE" dirty="0" err="1" smtClean="0"/>
              <a:t>synod</a:t>
            </a:r>
            <a:r>
              <a:rPr lang="de-DE" dirty="0" smtClean="0"/>
              <a:t> </a:t>
            </a:r>
            <a:r>
              <a:rPr lang="de-DE" dirty="0" err="1" smtClean="0"/>
              <a:t>preparations</a:t>
            </a:r>
            <a:r>
              <a:rPr lang="de-DE" dirty="0" smtClean="0"/>
              <a:t>, </a:t>
            </a:r>
            <a:r>
              <a:rPr lang="de-DE" dirty="0" err="1" smtClean="0"/>
              <a:t>synod</a:t>
            </a:r>
            <a:r>
              <a:rPr lang="de-DE" dirty="0" smtClean="0"/>
              <a:t> </a:t>
            </a:r>
            <a:r>
              <a:rPr lang="de-DE" dirty="0" err="1" smtClean="0"/>
              <a:t>sessions</a:t>
            </a:r>
            <a:r>
              <a:rPr lang="de-DE" dirty="0" smtClean="0"/>
              <a:t> &amp; </a:t>
            </a:r>
            <a:r>
              <a:rPr lang="de-DE" dirty="0" err="1" smtClean="0"/>
              <a:t>meeting</a:t>
            </a:r>
            <a:r>
              <a:rPr lang="de-DE" dirty="0" smtClean="0"/>
              <a:t> </a:t>
            </a:r>
            <a:r>
              <a:rPr lang="de-DE" dirty="0" err="1" smtClean="0"/>
              <a:t>of</a:t>
            </a:r>
            <a:r>
              <a:rPr lang="de-DE" dirty="0" smtClean="0"/>
              <a:t> </a:t>
            </a:r>
            <a:r>
              <a:rPr lang="de-DE" dirty="0" err="1" smtClean="0"/>
              <a:t>Commission</a:t>
            </a:r>
            <a:r>
              <a:rPr lang="de-DE" dirty="0" smtClean="0"/>
              <a:t> </a:t>
            </a:r>
            <a:r>
              <a:rPr lang="de-DE" dirty="0" err="1" smtClean="0"/>
              <a:t>of</a:t>
            </a:r>
            <a:r>
              <a:rPr lang="de-DE" dirty="0" smtClean="0"/>
              <a:t> </a:t>
            </a:r>
            <a:r>
              <a:rPr lang="de-DE" dirty="0" err="1" smtClean="0"/>
              <a:t>Cardinals</a:t>
            </a:r>
            <a:r>
              <a:rPr lang="de-DE" dirty="0" smtClean="0"/>
              <a:t>.</a:t>
            </a:r>
          </a:p>
          <a:p>
            <a:pPr marL="0" indent="0">
              <a:buNone/>
            </a:pPr>
            <a:r>
              <a:rPr lang="de-DE" dirty="0" err="1" smtClean="0"/>
              <a:t>Has</a:t>
            </a:r>
            <a:r>
              <a:rPr lang="de-DE" dirty="0" smtClean="0"/>
              <a:t> open </a:t>
            </a:r>
            <a:r>
              <a:rPr lang="de-DE" dirty="0" err="1" smtClean="0"/>
              <a:t>discussions</a:t>
            </a:r>
            <a:r>
              <a:rPr lang="de-DE" dirty="0" smtClean="0"/>
              <a:t> </a:t>
            </a:r>
            <a:r>
              <a:rPr lang="de-DE" dirty="0" err="1" smtClean="0"/>
              <a:t>with</a:t>
            </a:r>
            <a:r>
              <a:rPr lang="de-DE" dirty="0" smtClean="0"/>
              <a:t> </a:t>
            </a:r>
            <a:r>
              <a:rPr lang="de-DE" dirty="0" err="1" smtClean="0"/>
              <a:t>bishops</a:t>
            </a:r>
            <a:r>
              <a:rPr lang="de-DE" dirty="0" smtClean="0"/>
              <a:t> </a:t>
            </a:r>
            <a:r>
              <a:rPr lang="de-DE" dirty="0" err="1" smtClean="0"/>
              <a:t>making</a:t>
            </a:r>
            <a:r>
              <a:rPr lang="de-DE" dirty="0" smtClean="0"/>
              <a:t> Ad </a:t>
            </a:r>
            <a:r>
              <a:rPr lang="de-DE" dirty="0" err="1" smtClean="0"/>
              <a:t>Limina</a:t>
            </a:r>
            <a:r>
              <a:rPr lang="de-DE" dirty="0" smtClean="0"/>
              <a:t> </a:t>
            </a:r>
            <a:r>
              <a:rPr lang="de-DE" dirty="0" err="1" smtClean="0"/>
              <a:t>visits</a:t>
            </a:r>
            <a:r>
              <a:rPr lang="de-DE" dirty="0" smtClean="0"/>
              <a:t> </a:t>
            </a:r>
            <a:r>
              <a:rPr lang="de-DE" dirty="0" err="1" smtClean="0"/>
              <a:t>to</a:t>
            </a:r>
            <a:r>
              <a:rPr lang="de-DE" dirty="0" smtClean="0"/>
              <a:t> </a:t>
            </a:r>
            <a:r>
              <a:rPr lang="de-DE" dirty="0" err="1" smtClean="0"/>
              <a:t>Rome</a:t>
            </a:r>
            <a:r>
              <a:rPr lang="de-DE" dirty="0" smtClean="0"/>
              <a:t>.</a:t>
            </a:r>
          </a:p>
          <a:p>
            <a:pPr marL="0" indent="0">
              <a:buNone/>
            </a:pPr>
            <a:r>
              <a:rPr lang="de-DE" dirty="0" err="1" smtClean="0"/>
              <a:t>Gives</a:t>
            </a:r>
            <a:r>
              <a:rPr lang="de-DE" dirty="0" smtClean="0"/>
              <a:t> </a:t>
            </a:r>
            <a:r>
              <a:rPr lang="de-DE" dirty="0" err="1" smtClean="0"/>
              <a:t>interviews</a:t>
            </a:r>
            <a:r>
              <a:rPr lang="de-DE" dirty="0" smtClean="0"/>
              <a:t> </a:t>
            </a:r>
            <a:r>
              <a:rPr lang="de-DE" dirty="0" err="1" smtClean="0"/>
              <a:t>and</a:t>
            </a:r>
            <a:r>
              <a:rPr lang="de-DE" dirty="0" smtClean="0"/>
              <a:t> </a:t>
            </a:r>
            <a:r>
              <a:rPr lang="de-DE" dirty="0" err="1" smtClean="0"/>
              <a:t>answers</a:t>
            </a:r>
            <a:r>
              <a:rPr lang="de-DE" dirty="0" smtClean="0"/>
              <a:t> </a:t>
            </a:r>
            <a:r>
              <a:rPr lang="de-DE" dirty="0" err="1" smtClean="0"/>
              <a:t>any</a:t>
            </a:r>
            <a:r>
              <a:rPr lang="de-DE" dirty="0" smtClean="0"/>
              <a:t> </a:t>
            </a:r>
            <a:r>
              <a:rPr lang="de-DE" dirty="0" err="1" smtClean="0"/>
              <a:t>questions</a:t>
            </a:r>
            <a:r>
              <a:rPr lang="de-DE" dirty="0" smtClean="0"/>
              <a:t>.</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2857591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467544" y="1628800"/>
            <a:ext cx="8229600" cy="4525963"/>
          </a:xfrm>
        </p:spPr>
        <p:txBody>
          <a:bodyPr>
            <a:normAutofit fontScale="77500" lnSpcReduction="20000"/>
          </a:bodyPr>
          <a:lstStyle/>
          <a:p>
            <a:pPr marL="0" indent="0">
              <a:buNone/>
            </a:pPr>
            <a:r>
              <a:rPr lang="de-DE" dirty="0" err="1" smtClean="0"/>
              <a:t>To</a:t>
            </a:r>
            <a:r>
              <a:rPr lang="de-DE" dirty="0" smtClean="0"/>
              <a:t> </a:t>
            </a:r>
            <a:r>
              <a:rPr lang="de-DE" dirty="0" err="1" smtClean="0"/>
              <a:t>synod</a:t>
            </a:r>
            <a:r>
              <a:rPr lang="de-DE" dirty="0" smtClean="0"/>
              <a:t>: </a:t>
            </a:r>
            <a:r>
              <a:rPr lang="en-GB" dirty="0" smtClean="0"/>
              <a:t>One </a:t>
            </a:r>
            <a:r>
              <a:rPr lang="en-GB" dirty="0"/>
              <a:t>general and basic condition is this: speaking honestly. Let no one say: “I cannot say this, they will think this or this of me...”. It is necessary to </a:t>
            </a:r>
            <a:r>
              <a:rPr lang="en-GB" b="1" dirty="0"/>
              <a:t>say with </a:t>
            </a:r>
            <a:r>
              <a:rPr lang="en-GB" b="1" dirty="0" err="1"/>
              <a:t>parrhesia</a:t>
            </a:r>
            <a:r>
              <a:rPr lang="en-GB" b="1" dirty="0"/>
              <a:t> </a:t>
            </a:r>
            <a:r>
              <a:rPr lang="en-GB" dirty="0"/>
              <a:t>all that one feels. After the last Consistory (February 2014), in which the family was discussed, a Cardinal wrote to me, saying: what a shame that several Cardinals did not have the courage to say certain things out of respect for the Pope, perhaps believing that the Pope might think something else. This is not good, this is not </a:t>
            </a:r>
            <a:r>
              <a:rPr lang="en-GB" dirty="0" err="1"/>
              <a:t>synodality</a:t>
            </a:r>
            <a:r>
              <a:rPr lang="en-GB" dirty="0"/>
              <a:t>, because it is necessary to say all that, in the Lord, one feels the need to say: without polite deference, without hesitation. And, at the same time, one must </a:t>
            </a:r>
            <a:r>
              <a:rPr lang="en-GB" b="1" dirty="0"/>
              <a:t>listen with humility</a:t>
            </a:r>
            <a:r>
              <a:rPr lang="en-GB" dirty="0"/>
              <a:t> and welcome, with an open heart, what your brothers say. </a:t>
            </a:r>
            <a:endParaRPr lang="de-DE" dirty="0" smtClean="0"/>
          </a:p>
          <a:p>
            <a:endParaRPr lang="de-DE" dirty="0"/>
          </a:p>
        </p:txBody>
      </p:sp>
    </p:spTree>
    <p:extLst>
      <p:ext uri="{BB962C8B-B14F-4D97-AF65-F5344CB8AC3E}">
        <p14:creationId xmlns:p14="http://schemas.microsoft.com/office/powerpoint/2010/main" val="562549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NEW PARADIGM FOR ECUMENISM</a:t>
            </a:r>
            <a:endParaRPr lang="de-DE" dirty="0"/>
          </a:p>
        </p:txBody>
      </p:sp>
      <p:sp>
        <p:nvSpPr>
          <p:cNvPr id="3" name="Inhaltsplatzhalter 2"/>
          <p:cNvSpPr>
            <a:spLocks noGrp="1"/>
          </p:cNvSpPr>
          <p:nvPr>
            <p:ph idx="1"/>
          </p:nvPr>
        </p:nvSpPr>
        <p:spPr/>
        <p:txBody>
          <a:bodyPr/>
          <a:lstStyle/>
          <a:p>
            <a:pPr marL="0" indent="0">
              <a:buNone/>
            </a:pPr>
            <a:r>
              <a:rPr lang="de-DE" dirty="0" err="1" smtClean="0"/>
              <a:t>Instead</a:t>
            </a:r>
            <a:r>
              <a:rPr lang="de-DE" dirty="0" smtClean="0"/>
              <a:t> </a:t>
            </a:r>
            <a:r>
              <a:rPr lang="de-DE" dirty="0" err="1" smtClean="0"/>
              <a:t>of</a:t>
            </a:r>
            <a:r>
              <a:rPr lang="de-DE" dirty="0" smtClean="0"/>
              <a:t> </a:t>
            </a:r>
            <a:r>
              <a:rPr lang="de-DE" dirty="0" err="1" smtClean="0"/>
              <a:t>starting</a:t>
            </a:r>
            <a:r>
              <a:rPr lang="de-DE" dirty="0" smtClean="0"/>
              <a:t> </a:t>
            </a:r>
            <a:r>
              <a:rPr lang="de-DE" dirty="0" err="1" smtClean="0"/>
              <a:t>from</a:t>
            </a:r>
            <a:r>
              <a:rPr lang="de-DE" dirty="0" smtClean="0"/>
              <a:t> </a:t>
            </a:r>
            <a:r>
              <a:rPr lang="de-DE" dirty="0" err="1" smtClean="0"/>
              <a:t>doctrines</a:t>
            </a:r>
            <a:r>
              <a:rPr lang="de-DE" dirty="0" smtClean="0"/>
              <a:t>, Francis </a:t>
            </a:r>
            <a:r>
              <a:rPr lang="de-DE" dirty="0" err="1" smtClean="0"/>
              <a:t>starts</a:t>
            </a:r>
            <a:r>
              <a:rPr lang="de-DE" dirty="0" smtClean="0"/>
              <a:t> </a:t>
            </a:r>
            <a:r>
              <a:rPr lang="de-DE" dirty="0" err="1" smtClean="0"/>
              <a:t>from</a:t>
            </a:r>
            <a:r>
              <a:rPr lang="de-DE" dirty="0" smtClean="0"/>
              <a:t> </a:t>
            </a:r>
            <a:r>
              <a:rPr lang="de-DE" dirty="0" err="1" smtClean="0"/>
              <a:t>living</a:t>
            </a:r>
            <a:r>
              <a:rPr lang="de-DE" dirty="0" smtClean="0"/>
              <a:t> </a:t>
            </a:r>
            <a:r>
              <a:rPr lang="de-DE" dirty="0" err="1" smtClean="0"/>
              <a:t>faith</a:t>
            </a:r>
            <a:r>
              <a:rPr lang="de-DE" dirty="0" smtClean="0"/>
              <a:t> in </a:t>
            </a:r>
            <a:r>
              <a:rPr lang="de-DE" dirty="0" err="1" smtClean="0"/>
              <a:t>God</a:t>
            </a:r>
            <a:r>
              <a:rPr lang="de-DE" dirty="0" smtClean="0"/>
              <a:t>, in Jesus, </a:t>
            </a:r>
            <a:r>
              <a:rPr lang="de-DE" dirty="0" err="1" smtClean="0"/>
              <a:t>and</a:t>
            </a:r>
            <a:r>
              <a:rPr lang="de-DE" dirty="0" smtClean="0"/>
              <a:t> in </a:t>
            </a:r>
            <a:r>
              <a:rPr lang="de-DE" dirty="0" err="1" smtClean="0"/>
              <a:t>the</a:t>
            </a:r>
            <a:r>
              <a:rPr lang="de-DE" dirty="0" smtClean="0"/>
              <a:t> Holy Spirit. He </a:t>
            </a:r>
            <a:r>
              <a:rPr lang="de-DE" dirty="0" err="1" smtClean="0"/>
              <a:t>wants</a:t>
            </a:r>
            <a:r>
              <a:rPr lang="de-DE" dirty="0" smtClean="0"/>
              <a:t> </a:t>
            </a:r>
            <a:r>
              <a:rPr lang="de-DE" dirty="0" err="1" smtClean="0"/>
              <a:t>to</a:t>
            </a:r>
            <a:r>
              <a:rPr lang="de-DE" dirty="0" smtClean="0"/>
              <a:t> </a:t>
            </a:r>
            <a:r>
              <a:rPr lang="de-DE" dirty="0" err="1" smtClean="0"/>
              <a:t>meet</a:t>
            </a:r>
            <a:r>
              <a:rPr lang="de-DE" dirty="0" smtClean="0"/>
              <a:t> </a:t>
            </a:r>
            <a:r>
              <a:rPr lang="de-DE" dirty="0" err="1" smtClean="0"/>
              <a:t>people</a:t>
            </a:r>
            <a:r>
              <a:rPr lang="de-DE" dirty="0" smtClean="0"/>
              <a:t> he </a:t>
            </a:r>
            <a:r>
              <a:rPr lang="de-DE" dirty="0" err="1" smtClean="0"/>
              <a:t>can</a:t>
            </a:r>
            <a:r>
              <a:rPr lang="de-DE" dirty="0" smtClean="0"/>
              <a:t> </a:t>
            </a:r>
            <a:r>
              <a:rPr lang="de-DE" dirty="0" err="1" smtClean="0"/>
              <a:t>talk</a:t>
            </a:r>
            <a:r>
              <a:rPr lang="de-DE" dirty="0" smtClean="0"/>
              <a:t> </a:t>
            </a:r>
            <a:r>
              <a:rPr lang="de-DE" dirty="0" err="1" smtClean="0"/>
              <a:t>with</a:t>
            </a:r>
            <a:r>
              <a:rPr lang="de-DE" dirty="0" smtClean="0"/>
              <a:t> </a:t>
            </a:r>
            <a:r>
              <a:rPr lang="de-DE" dirty="0" err="1" smtClean="0"/>
              <a:t>and</a:t>
            </a:r>
            <a:r>
              <a:rPr lang="de-DE" dirty="0" smtClean="0"/>
              <a:t> </a:t>
            </a:r>
            <a:r>
              <a:rPr lang="de-DE" dirty="0" err="1" smtClean="0"/>
              <a:t>to</a:t>
            </a:r>
            <a:r>
              <a:rPr lang="de-DE" dirty="0" smtClean="0"/>
              <a:t> </a:t>
            </a:r>
            <a:r>
              <a:rPr lang="de-DE" dirty="0" err="1" smtClean="0"/>
              <a:t>pray</a:t>
            </a:r>
            <a:r>
              <a:rPr lang="de-DE" dirty="0" smtClean="0"/>
              <a:t> </a:t>
            </a:r>
            <a:r>
              <a:rPr lang="de-DE" dirty="0" err="1" smtClean="0"/>
              <a:t>with</a:t>
            </a:r>
            <a:r>
              <a:rPr lang="de-DE" dirty="0" smtClean="0"/>
              <a:t> </a:t>
            </a:r>
            <a:r>
              <a:rPr lang="de-DE" dirty="0" err="1" smtClean="0"/>
              <a:t>as</a:t>
            </a:r>
            <a:r>
              <a:rPr lang="de-DE" dirty="0" smtClean="0"/>
              <a:t> a Christian </a:t>
            </a:r>
            <a:r>
              <a:rPr lang="de-DE" dirty="0" err="1" smtClean="0"/>
              <a:t>leader</a:t>
            </a:r>
            <a:r>
              <a:rPr lang="de-DE" dirty="0" smtClean="0"/>
              <a:t>.</a:t>
            </a:r>
          </a:p>
          <a:p>
            <a:pPr marL="0" indent="0">
              <a:buNone/>
            </a:pPr>
            <a:r>
              <a:rPr lang="de-DE" dirty="0" err="1" smtClean="0"/>
              <a:t>Theological</a:t>
            </a:r>
            <a:r>
              <a:rPr lang="de-DE" dirty="0" smtClean="0"/>
              <a:t> </a:t>
            </a:r>
            <a:r>
              <a:rPr lang="de-DE" dirty="0" err="1" smtClean="0"/>
              <a:t>dialogue</a:t>
            </a:r>
            <a:r>
              <a:rPr lang="de-DE" dirty="0" smtClean="0"/>
              <a:t> will </a:t>
            </a:r>
            <a:r>
              <a:rPr lang="de-DE" dirty="0" err="1" smtClean="0"/>
              <a:t>remain</a:t>
            </a:r>
            <a:r>
              <a:rPr lang="de-DE" dirty="0" smtClean="0"/>
              <a:t> </a:t>
            </a:r>
            <a:r>
              <a:rPr lang="de-DE" dirty="0" err="1" smtClean="0"/>
              <a:t>necessary</a:t>
            </a:r>
            <a:r>
              <a:rPr lang="de-DE" dirty="0" smtClean="0"/>
              <a:t>, but </a:t>
            </a:r>
            <a:r>
              <a:rPr lang="de-DE" dirty="0" err="1" smtClean="0"/>
              <a:t>it</a:t>
            </a:r>
            <a:r>
              <a:rPr lang="de-DE" dirty="0" smtClean="0"/>
              <a:t> will </a:t>
            </a:r>
            <a:r>
              <a:rPr lang="de-DE" dirty="0" err="1" smtClean="0"/>
              <a:t>now</a:t>
            </a:r>
            <a:r>
              <a:rPr lang="de-DE" dirty="0" smtClean="0"/>
              <a:t> </a:t>
            </a:r>
            <a:r>
              <a:rPr lang="de-DE" dirty="0" err="1" smtClean="0"/>
              <a:t>take</a:t>
            </a:r>
            <a:r>
              <a:rPr lang="de-DE" dirty="0" smtClean="0"/>
              <a:t> </a:t>
            </a:r>
            <a:r>
              <a:rPr lang="de-DE" dirty="0" err="1" smtClean="0"/>
              <a:t>place</a:t>
            </a:r>
            <a:r>
              <a:rPr lang="de-DE" dirty="0" smtClean="0"/>
              <a:t> in a </a:t>
            </a:r>
            <a:r>
              <a:rPr lang="de-DE" dirty="0" err="1" smtClean="0"/>
              <a:t>much</a:t>
            </a:r>
            <a:r>
              <a:rPr lang="de-DE" dirty="0" smtClean="0"/>
              <a:t> </a:t>
            </a:r>
            <a:r>
              <a:rPr lang="de-DE" dirty="0" err="1" smtClean="0"/>
              <a:t>healthier</a:t>
            </a:r>
            <a:r>
              <a:rPr lang="de-DE" dirty="0" smtClean="0"/>
              <a:t> </a:t>
            </a:r>
            <a:r>
              <a:rPr lang="de-DE" dirty="0" err="1" smtClean="0"/>
              <a:t>context</a:t>
            </a:r>
            <a:r>
              <a:rPr lang="de-DE" dirty="0" smtClean="0"/>
              <a:t>: </a:t>
            </a:r>
            <a:r>
              <a:rPr lang="de-DE" dirty="0" err="1" smtClean="0"/>
              <a:t>context</a:t>
            </a:r>
            <a:r>
              <a:rPr lang="de-DE" dirty="0" smtClean="0"/>
              <a:t> </a:t>
            </a:r>
            <a:r>
              <a:rPr lang="de-DE" dirty="0" err="1" smtClean="0"/>
              <a:t>of</a:t>
            </a:r>
            <a:r>
              <a:rPr lang="de-DE" dirty="0" smtClean="0"/>
              <a:t> </a:t>
            </a:r>
            <a:r>
              <a:rPr lang="de-DE" dirty="0" err="1" smtClean="0"/>
              <a:t>renewal</a:t>
            </a:r>
            <a:r>
              <a:rPr lang="de-DE" dirty="0" smtClean="0"/>
              <a:t> </a:t>
            </a:r>
            <a:r>
              <a:rPr lang="de-DE" dirty="0" err="1" smtClean="0"/>
              <a:t>and</a:t>
            </a:r>
            <a:r>
              <a:rPr lang="de-DE" dirty="0" smtClean="0"/>
              <a:t> </a:t>
            </a:r>
            <a:r>
              <a:rPr lang="de-DE" dirty="0" err="1" smtClean="0"/>
              <a:t>conversion</a:t>
            </a:r>
            <a:r>
              <a:rPr lang="de-DE" dirty="0" smtClean="0"/>
              <a:t>, </a:t>
            </a:r>
            <a:r>
              <a:rPr lang="de-DE" dirty="0" err="1" smtClean="0"/>
              <a:t>context</a:t>
            </a:r>
            <a:r>
              <a:rPr lang="de-DE" dirty="0" smtClean="0"/>
              <a:t> </a:t>
            </a:r>
            <a:r>
              <a:rPr lang="de-DE" dirty="0" err="1" smtClean="0"/>
              <a:t>of</a:t>
            </a:r>
            <a:r>
              <a:rPr lang="de-DE" dirty="0" smtClean="0"/>
              <a:t> </a:t>
            </a:r>
            <a:r>
              <a:rPr lang="de-DE" dirty="0" err="1" smtClean="0"/>
              <a:t>prayer</a:t>
            </a:r>
            <a:r>
              <a:rPr lang="de-DE" dirty="0"/>
              <a:t>.</a:t>
            </a:r>
          </a:p>
        </p:txBody>
      </p:sp>
    </p:spTree>
    <p:extLst>
      <p:ext uri="{BB962C8B-B14F-4D97-AF65-F5344CB8AC3E}">
        <p14:creationId xmlns:p14="http://schemas.microsoft.com/office/powerpoint/2010/main" val="1844712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MEETINGS WITH EVANGELICAL LEADERS</a:t>
            </a:r>
            <a:endParaRPr lang="de-DE" dirty="0"/>
          </a:p>
        </p:txBody>
      </p:sp>
      <p:sp>
        <p:nvSpPr>
          <p:cNvPr id="3" name="Inhaltsplatzhalter 2"/>
          <p:cNvSpPr>
            <a:spLocks noGrp="1"/>
          </p:cNvSpPr>
          <p:nvPr>
            <p:ph idx="1"/>
          </p:nvPr>
        </p:nvSpPr>
        <p:spPr/>
        <p:txBody>
          <a:bodyPr/>
          <a:lstStyle/>
          <a:p>
            <a:pPr marL="514350" indent="-514350">
              <a:buAutoNum type="arabicPeriod"/>
            </a:pPr>
            <a:r>
              <a:rPr lang="en-US" dirty="0" smtClean="0"/>
              <a:t>Meeting with 5 Pentecostals from Argentina.</a:t>
            </a:r>
          </a:p>
          <a:p>
            <a:pPr marL="514350" indent="-514350">
              <a:buAutoNum type="arabicPeriod"/>
            </a:pPr>
            <a:r>
              <a:rPr lang="en-US" dirty="0" smtClean="0"/>
              <a:t>Message to Kenneth Copeland conference.</a:t>
            </a:r>
          </a:p>
          <a:p>
            <a:pPr marL="514350" indent="-514350">
              <a:buAutoNum type="arabicPeriod"/>
            </a:pPr>
            <a:r>
              <a:rPr lang="en-US" dirty="0" smtClean="0"/>
              <a:t>Meeting with Copeland, </a:t>
            </a:r>
            <a:r>
              <a:rPr lang="en-US" dirty="0" err="1" smtClean="0"/>
              <a:t>Arnott</a:t>
            </a:r>
            <a:r>
              <a:rPr lang="en-US" dirty="0" smtClean="0"/>
              <a:t>, Robison, </a:t>
            </a:r>
            <a:r>
              <a:rPr lang="en-US" dirty="0" err="1" smtClean="0"/>
              <a:t>Tunnicliffe</a:t>
            </a:r>
            <a:r>
              <a:rPr lang="en-US" dirty="0" smtClean="0"/>
              <a:t>  June 2014</a:t>
            </a:r>
          </a:p>
          <a:p>
            <a:pPr marL="514350" indent="-514350">
              <a:buAutoNum type="arabicPeriod"/>
            </a:pPr>
            <a:r>
              <a:rPr lang="en-US" dirty="0" smtClean="0"/>
              <a:t>Visit to Pentecostal Church in Caserta July 14</a:t>
            </a:r>
          </a:p>
          <a:p>
            <a:pPr marL="514350" indent="-514350">
              <a:buAutoNum type="arabicPeriod"/>
            </a:pPr>
            <a:r>
              <a:rPr lang="en-US" dirty="0" smtClean="0"/>
              <a:t>Meeting with Loren </a:t>
            </a:r>
            <a:r>
              <a:rPr lang="en-US" dirty="0" err="1" smtClean="0"/>
              <a:t>Cummingham</a:t>
            </a:r>
            <a:r>
              <a:rPr lang="en-US" dirty="0" smtClean="0"/>
              <a:t> Nov 14</a:t>
            </a:r>
          </a:p>
          <a:p>
            <a:pPr marL="514350" indent="-514350">
              <a:buAutoNum type="arabicPeriod"/>
            </a:pPr>
            <a:r>
              <a:rPr lang="en-US" dirty="0" err="1" smtClean="0"/>
              <a:t>Archbp</a:t>
            </a:r>
            <a:r>
              <a:rPr lang="en-US" dirty="0" smtClean="0"/>
              <a:t> </a:t>
            </a:r>
            <a:r>
              <a:rPr lang="en-US" dirty="0" err="1" smtClean="0"/>
              <a:t>Welby</a:t>
            </a:r>
            <a:r>
              <a:rPr lang="en-US" dirty="0" smtClean="0"/>
              <a:t> and Nicky </a:t>
            </a:r>
            <a:r>
              <a:rPr lang="en-US" dirty="0" err="1" smtClean="0"/>
              <a:t>Gumbel</a:t>
            </a:r>
            <a:r>
              <a:rPr lang="en-US" dirty="0" smtClean="0"/>
              <a:t> </a:t>
            </a:r>
            <a:endParaRPr lang="de-DE" dirty="0"/>
          </a:p>
        </p:txBody>
      </p:sp>
    </p:spTree>
    <p:extLst>
      <p:ext uri="{BB962C8B-B14F-4D97-AF65-F5344CB8AC3E}">
        <p14:creationId xmlns:p14="http://schemas.microsoft.com/office/powerpoint/2010/main" val="1380818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en-US" dirty="0" smtClean="0"/>
              <a:t>What will come from these meetings?</a:t>
            </a:r>
          </a:p>
          <a:p>
            <a:pPr marL="0" indent="0">
              <a:buNone/>
            </a:pPr>
            <a:r>
              <a:rPr lang="en-US" dirty="0" smtClean="0"/>
              <a:t>Almost certainly commitment to </a:t>
            </a:r>
            <a:r>
              <a:rPr lang="en-US" b="1" dirty="0" smtClean="0"/>
              <a:t>joint action</a:t>
            </a:r>
            <a:r>
              <a:rPr lang="en-US" dirty="0" smtClean="0"/>
              <a:t>.</a:t>
            </a:r>
          </a:p>
          <a:p>
            <a:pPr marL="0" indent="0">
              <a:buNone/>
            </a:pPr>
            <a:endParaRPr lang="en-US" dirty="0"/>
          </a:p>
          <a:p>
            <a:pPr marL="0" indent="0">
              <a:buNone/>
            </a:pPr>
            <a:r>
              <a:rPr lang="en-US" dirty="0" smtClean="0"/>
              <a:t>Organized by Francis and </a:t>
            </a:r>
            <a:r>
              <a:rPr lang="en-US" dirty="0" err="1" smtClean="0"/>
              <a:t>Dr</a:t>
            </a:r>
            <a:r>
              <a:rPr lang="en-US" dirty="0" smtClean="0"/>
              <a:t> </a:t>
            </a:r>
            <a:r>
              <a:rPr lang="en-US" dirty="0" err="1" smtClean="0"/>
              <a:t>Welby</a:t>
            </a:r>
            <a:r>
              <a:rPr lang="en-US" dirty="0" smtClean="0"/>
              <a:t>, </a:t>
            </a:r>
            <a:r>
              <a:rPr lang="en-US" dirty="0" smtClean="0"/>
              <a:t>a Joint Declaration against Modern Slavery was signed by many religious leaders in December 2014. </a:t>
            </a:r>
            <a:endParaRPr lang="en-US" dirty="0"/>
          </a:p>
          <a:p>
            <a:pPr marL="0" indent="0">
              <a:buNone/>
            </a:pPr>
            <a:endParaRPr lang="de-DE" dirty="0"/>
          </a:p>
        </p:txBody>
      </p:sp>
    </p:spTree>
    <p:extLst>
      <p:ext uri="{BB962C8B-B14F-4D97-AF65-F5344CB8AC3E}">
        <p14:creationId xmlns:p14="http://schemas.microsoft.com/office/powerpoint/2010/main" val="2032667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LIFE &amp; MESSAGE</a:t>
            </a:r>
            <a:endParaRPr lang="de-DE" dirty="0"/>
          </a:p>
        </p:txBody>
      </p:sp>
      <p:sp>
        <p:nvSpPr>
          <p:cNvPr id="3" name="Inhaltsplatzhalter 2"/>
          <p:cNvSpPr>
            <a:spLocks noGrp="1"/>
          </p:cNvSpPr>
          <p:nvPr>
            <p:ph idx="1"/>
          </p:nvPr>
        </p:nvSpPr>
        <p:spPr/>
        <p:txBody>
          <a:bodyPr/>
          <a:lstStyle/>
          <a:p>
            <a:pPr marL="0" indent="0">
              <a:buNone/>
            </a:pPr>
            <a:r>
              <a:rPr lang="de-DE" dirty="0" smtClean="0"/>
              <a:t>The </a:t>
            </a:r>
            <a:r>
              <a:rPr lang="de-DE" dirty="0" err="1" smtClean="0"/>
              <a:t>importance</a:t>
            </a:r>
            <a:r>
              <a:rPr lang="de-DE" dirty="0" smtClean="0"/>
              <a:t> </a:t>
            </a:r>
            <a:r>
              <a:rPr lang="de-DE" dirty="0" err="1" smtClean="0"/>
              <a:t>of</a:t>
            </a:r>
            <a:r>
              <a:rPr lang="de-DE" dirty="0" smtClean="0"/>
              <a:t> Pope Francis </a:t>
            </a:r>
            <a:r>
              <a:rPr lang="de-DE" dirty="0" err="1" smtClean="0"/>
              <a:t>for</a:t>
            </a:r>
            <a:r>
              <a:rPr lang="de-DE" dirty="0" smtClean="0"/>
              <a:t> Christian </a:t>
            </a:r>
            <a:r>
              <a:rPr lang="de-DE" dirty="0" err="1" smtClean="0"/>
              <a:t>unity</a:t>
            </a:r>
            <a:r>
              <a:rPr lang="de-DE" dirty="0" smtClean="0"/>
              <a:t> </a:t>
            </a:r>
            <a:r>
              <a:rPr lang="de-DE" dirty="0" err="1" smtClean="0"/>
              <a:t>does</a:t>
            </a:r>
            <a:r>
              <a:rPr lang="de-DE" dirty="0" smtClean="0"/>
              <a:t> not </a:t>
            </a:r>
            <a:r>
              <a:rPr lang="de-DE" dirty="0" err="1" smtClean="0"/>
              <a:t>come</a:t>
            </a:r>
            <a:r>
              <a:rPr lang="de-DE" dirty="0" smtClean="0"/>
              <a:t> </a:t>
            </a:r>
            <a:r>
              <a:rPr lang="de-DE" dirty="0" err="1" smtClean="0"/>
              <a:t>first</a:t>
            </a:r>
            <a:r>
              <a:rPr lang="de-DE" dirty="0" smtClean="0"/>
              <a:t> </a:t>
            </a:r>
            <a:r>
              <a:rPr lang="de-DE" dirty="0" err="1" smtClean="0"/>
              <a:t>from</a:t>
            </a:r>
            <a:r>
              <a:rPr lang="de-DE" dirty="0" smtClean="0"/>
              <a:t> </a:t>
            </a:r>
            <a:r>
              <a:rPr lang="de-DE" dirty="0" err="1" smtClean="0"/>
              <a:t>major</a:t>
            </a:r>
            <a:r>
              <a:rPr lang="de-DE" dirty="0" smtClean="0"/>
              <a:t> </a:t>
            </a:r>
            <a:r>
              <a:rPr lang="de-DE" dirty="0" err="1" smtClean="0"/>
              <a:t>teachings</a:t>
            </a:r>
            <a:r>
              <a:rPr lang="de-DE" dirty="0" smtClean="0"/>
              <a:t> on </a:t>
            </a:r>
            <a:r>
              <a:rPr lang="de-DE" dirty="0" err="1" smtClean="0"/>
              <a:t>ecumenism</a:t>
            </a:r>
            <a:r>
              <a:rPr lang="de-DE" dirty="0" smtClean="0"/>
              <a:t> but </a:t>
            </a:r>
            <a:r>
              <a:rPr lang="de-DE" dirty="0" err="1" smtClean="0"/>
              <a:t>from</a:t>
            </a:r>
            <a:endParaRPr lang="de-DE" dirty="0" smtClean="0"/>
          </a:p>
          <a:p>
            <a:pPr marL="0" indent="0">
              <a:buNone/>
            </a:pPr>
            <a:endParaRPr lang="de-DE" dirty="0"/>
          </a:p>
          <a:p>
            <a:pPr marL="514350" indent="-514350">
              <a:buAutoNum type="arabicPeriod"/>
            </a:pPr>
            <a:r>
              <a:rPr lang="de-DE" dirty="0" smtClean="0"/>
              <a:t>His Lifestyle</a:t>
            </a:r>
          </a:p>
          <a:p>
            <a:pPr marL="514350" indent="-514350">
              <a:buAutoNum type="arabicPeriod"/>
            </a:pPr>
            <a:endParaRPr lang="de-DE" dirty="0"/>
          </a:p>
          <a:p>
            <a:pPr marL="514350" indent="-514350">
              <a:buAutoNum type="arabicPeriod"/>
            </a:pPr>
            <a:r>
              <a:rPr lang="de-DE" dirty="0" smtClean="0"/>
              <a:t>The </a:t>
            </a:r>
            <a:r>
              <a:rPr lang="de-DE" dirty="0" err="1" smtClean="0"/>
              <a:t>focus</a:t>
            </a:r>
            <a:r>
              <a:rPr lang="de-DE" dirty="0" smtClean="0"/>
              <a:t> </a:t>
            </a:r>
            <a:r>
              <a:rPr lang="de-DE" dirty="0" err="1" smtClean="0"/>
              <a:t>and</a:t>
            </a:r>
            <a:r>
              <a:rPr lang="de-DE" dirty="0" smtClean="0"/>
              <a:t> </a:t>
            </a:r>
            <a:r>
              <a:rPr lang="de-DE" dirty="0" err="1" smtClean="0"/>
              <a:t>spirit</a:t>
            </a:r>
            <a:r>
              <a:rPr lang="de-DE" dirty="0" smtClean="0"/>
              <a:t> </a:t>
            </a:r>
            <a:r>
              <a:rPr lang="de-DE" dirty="0" err="1" smtClean="0"/>
              <a:t>of</a:t>
            </a:r>
            <a:r>
              <a:rPr lang="de-DE" dirty="0" smtClean="0"/>
              <a:t> </a:t>
            </a:r>
            <a:r>
              <a:rPr lang="de-DE" dirty="0" err="1" smtClean="0"/>
              <a:t>his</a:t>
            </a:r>
            <a:r>
              <a:rPr lang="de-DE" dirty="0" smtClean="0"/>
              <a:t> </a:t>
            </a:r>
            <a:r>
              <a:rPr lang="de-DE" dirty="0" err="1" smtClean="0"/>
              <a:t>daily</a:t>
            </a:r>
            <a:r>
              <a:rPr lang="de-DE" dirty="0" smtClean="0"/>
              <a:t> </a:t>
            </a:r>
            <a:r>
              <a:rPr lang="de-DE" dirty="0" err="1" smtClean="0"/>
              <a:t>teaching</a:t>
            </a:r>
            <a:endParaRPr lang="de-DE" dirty="0"/>
          </a:p>
        </p:txBody>
      </p:sp>
    </p:spTree>
    <p:extLst>
      <p:ext uri="{BB962C8B-B14F-4D97-AF65-F5344CB8AC3E}">
        <p14:creationId xmlns:p14="http://schemas.microsoft.com/office/powerpoint/2010/main" val="3057485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ECUMENICAL IMPORTANCE OF LIFESTYLE</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err="1" smtClean="0"/>
              <a:t>From</a:t>
            </a:r>
            <a:r>
              <a:rPr lang="de-DE" dirty="0" smtClean="0"/>
              <a:t> </a:t>
            </a:r>
            <a:r>
              <a:rPr lang="de-DE" dirty="0" err="1" smtClean="0"/>
              <a:t>first</a:t>
            </a:r>
            <a:r>
              <a:rPr lang="de-DE" dirty="0" smtClean="0"/>
              <a:t> </a:t>
            </a:r>
            <a:r>
              <a:rPr lang="de-DE" dirty="0" err="1" smtClean="0"/>
              <a:t>moment</a:t>
            </a:r>
            <a:r>
              <a:rPr lang="de-DE" dirty="0" smtClean="0"/>
              <a:t>, Francis </a:t>
            </a:r>
            <a:r>
              <a:rPr lang="de-DE" dirty="0" err="1" smtClean="0"/>
              <a:t>is</a:t>
            </a:r>
            <a:r>
              <a:rPr lang="de-DE" dirty="0" smtClean="0"/>
              <a:t> </a:t>
            </a:r>
            <a:r>
              <a:rPr lang="de-DE" dirty="0" err="1" smtClean="0"/>
              <a:t>bishop</a:t>
            </a:r>
            <a:r>
              <a:rPr lang="de-DE" dirty="0" smtClean="0"/>
              <a:t> </a:t>
            </a:r>
            <a:r>
              <a:rPr lang="de-DE" dirty="0" err="1" smtClean="0"/>
              <a:t>of</a:t>
            </a:r>
            <a:r>
              <a:rPr lang="de-DE" dirty="0" smtClean="0"/>
              <a:t> </a:t>
            </a:r>
            <a:r>
              <a:rPr lang="de-DE" dirty="0" err="1" smtClean="0"/>
              <a:t>Rome</a:t>
            </a:r>
            <a:r>
              <a:rPr lang="de-DE" dirty="0" smtClean="0"/>
              <a:t>.</a:t>
            </a:r>
          </a:p>
          <a:p>
            <a:pPr marL="0" indent="0">
              <a:buNone/>
            </a:pPr>
            <a:endParaRPr lang="de-DE" dirty="0"/>
          </a:p>
          <a:p>
            <a:pPr marL="0" indent="0">
              <a:buNone/>
            </a:pPr>
            <a:r>
              <a:rPr lang="de-DE" dirty="0" smtClean="0"/>
              <a:t>He </a:t>
            </a:r>
            <a:r>
              <a:rPr lang="de-DE" dirty="0" err="1" smtClean="0"/>
              <a:t>refuses</a:t>
            </a:r>
            <a:r>
              <a:rPr lang="de-DE" dirty="0" smtClean="0"/>
              <a:t> all </a:t>
            </a:r>
            <a:r>
              <a:rPr lang="de-DE" dirty="0" err="1" smtClean="0"/>
              <a:t>surviving</a:t>
            </a:r>
            <a:r>
              <a:rPr lang="de-DE" dirty="0" smtClean="0"/>
              <a:t> </a:t>
            </a:r>
            <a:r>
              <a:rPr lang="de-DE" dirty="0" err="1" smtClean="0"/>
              <a:t>elements</a:t>
            </a:r>
            <a:r>
              <a:rPr lang="de-DE" dirty="0" smtClean="0"/>
              <a:t> </a:t>
            </a:r>
            <a:r>
              <a:rPr lang="de-DE" dirty="0" err="1" smtClean="0"/>
              <a:t>of</a:t>
            </a:r>
            <a:r>
              <a:rPr lang="de-DE" dirty="0" smtClean="0"/>
              <a:t> an imperial </a:t>
            </a:r>
            <a:r>
              <a:rPr lang="de-DE" dirty="0" err="1" smtClean="0"/>
              <a:t>or</a:t>
            </a:r>
            <a:r>
              <a:rPr lang="de-DE" dirty="0" smtClean="0"/>
              <a:t> </a:t>
            </a:r>
            <a:r>
              <a:rPr lang="de-DE" dirty="0" err="1" smtClean="0"/>
              <a:t>monarchical</a:t>
            </a:r>
            <a:r>
              <a:rPr lang="de-DE" dirty="0" smtClean="0"/>
              <a:t> </a:t>
            </a:r>
            <a:r>
              <a:rPr lang="de-DE" dirty="0" err="1" smtClean="0"/>
              <a:t>papacy</a:t>
            </a:r>
            <a:endParaRPr lang="de-DE" dirty="0" smtClean="0"/>
          </a:p>
          <a:p>
            <a:pPr>
              <a:buFont typeface="Arial" charset="0"/>
              <a:buChar char="•"/>
            </a:pPr>
            <a:r>
              <a:rPr lang="de-DE" dirty="0" smtClean="0"/>
              <a:t>Elevation </a:t>
            </a:r>
            <a:r>
              <a:rPr lang="de-DE" dirty="0" err="1" smtClean="0"/>
              <a:t>above</a:t>
            </a:r>
            <a:r>
              <a:rPr lang="de-DE" dirty="0" smtClean="0"/>
              <a:t> </a:t>
            </a:r>
            <a:r>
              <a:rPr lang="de-DE" dirty="0" err="1" smtClean="0"/>
              <a:t>everyone</a:t>
            </a:r>
            <a:r>
              <a:rPr lang="de-DE" dirty="0" smtClean="0"/>
              <a:t> </a:t>
            </a:r>
            <a:r>
              <a:rPr lang="de-DE" dirty="0" err="1" smtClean="0"/>
              <a:t>else</a:t>
            </a:r>
            <a:endParaRPr lang="de-DE" dirty="0" smtClean="0"/>
          </a:p>
          <a:p>
            <a:pPr>
              <a:buFont typeface="Arial" charset="0"/>
              <a:buChar char="•"/>
            </a:pPr>
            <a:r>
              <a:rPr lang="de-DE" dirty="0" smtClean="0"/>
              <a:t>Living in a </a:t>
            </a:r>
            <a:r>
              <a:rPr lang="de-DE" dirty="0" err="1" smtClean="0"/>
              <a:t>palace</a:t>
            </a:r>
            <a:endParaRPr lang="de-DE" dirty="0" smtClean="0"/>
          </a:p>
          <a:p>
            <a:pPr>
              <a:buFont typeface="Arial" charset="0"/>
              <a:buChar char="•"/>
            </a:pPr>
            <a:r>
              <a:rPr lang="de-DE" dirty="0" err="1" smtClean="0"/>
              <a:t>Refusing</a:t>
            </a:r>
            <a:r>
              <a:rPr lang="de-DE" dirty="0" smtClean="0"/>
              <a:t> all </a:t>
            </a:r>
            <a:r>
              <a:rPr lang="de-DE" dirty="0" err="1" smtClean="0"/>
              <a:t>privileges</a:t>
            </a:r>
            <a:r>
              <a:rPr lang="de-DE" dirty="0" smtClean="0"/>
              <a:t> </a:t>
            </a:r>
            <a:r>
              <a:rPr lang="de-DE" dirty="0" err="1" smtClean="0"/>
              <a:t>of</a:t>
            </a:r>
            <a:r>
              <a:rPr lang="de-DE" dirty="0" smtClean="0"/>
              <a:t> </a:t>
            </a:r>
            <a:r>
              <a:rPr lang="de-DE" dirty="0" err="1" smtClean="0"/>
              <a:t>aristocracy</a:t>
            </a:r>
            <a:endParaRPr lang="de-DE" dirty="0" smtClean="0"/>
          </a:p>
          <a:p>
            <a:pPr>
              <a:buFont typeface="Arial" charset="0"/>
              <a:buChar char="•"/>
            </a:pPr>
            <a:r>
              <a:rPr lang="de-DE" dirty="0" err="1" smtClean="0"/>
              <a:t>Preferential</a:t>
            </a:r>
            <a:r>
              <a:rPr lang="de-DE" dirty="0" smtClean="0"/>
              <a:t> </a:t>
            </a:r>
            <a:r>
              <a:rPr lang="de-DE" dirty="0" err="1" smtClean="0"/>
              <a:t>option</a:t>
            </a:r>
            <a:r>
              <a:rPr lang="de-DE" dirty="0" smtClean="0"/>
              <a:t> </a:t>
            </a:r>
            <a:r>
              <a:rPr lang="de-DE" dirty="0" err="1" smtClean="0"/>
              <a:t>for</a:t>
            </a:r>
            <a:r>
              <a:rPr lang="de-DE" dirty="0" smtClean="0"/>
              <a:t> </a:t>
            </a:r>
            <a:r>
              <a:rPr lang="de-DE" dirty="0" err="1" smtClean="0"/>
              <a:t>the</a:t>
            </a:r>
            <a:r>
              <a:rPr lang="de-DE" dirty="0" smtClean="0"/>
              <a:t> </a:t>
            </a:r>
            <a:r>
              <a:rPr lang="de-DE" dirty="0" err="1" smtClean="0"/>
              <a:t>poor</a:t>
            </a:r>
            <a:endParaRPr lang="de-DE" dirty="0"/>
          </a:p>
        </p:txBody>
      </p:sp>
    </p:spTree>
    <p:extLst>
      <p:ext uri="{BB962C8B-B14F-4D97-AF65-F5344CB8AC3E}">
        <p14:creationId xmlns:p14="http://schemas.microsoft.com/office/powerpoint/2010/main" val="597655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smtClean="0"/>
              <a:t>In </a:t>
            </a:r>
            <a:r>
              <a:rPr lang="de-DE" dirty="0" err="1" smtClean="0"/>
              <a:t>this</a:t>
            </a:r>
            <a:r>
              <a:rPr lang="de-DE" dirty="0" smtClean="0"/>
              <a:t> </a:t>
            </a:r>
            <a:r>
              <a:rPr lang="de-DE" dirty="0" err="1" smtClean="0"/>
              <a:t>way</a:t>
            </a:r>
            <a:r>
              <a:rPr lang="de-DE" dirty="0" smtClean="0"/>
              <a:t> </a:t>
            </a:r>
            <a:r>
              <a:rPr lang="de-DE" dirty="0" err="1" smtClean="0"/>
              <a:t>through</a:t>
            </a:r>
            <a:r>
              <a:rPr lang="de-DE" dirty="0" smtClean="0"/>
              <a:t> </a:t>
            </a:r>
            <a:r>
              <a:rPr lang="de-DE" dirty="0" err="1" smtClean="0"/>
              <a:t>the</a:t>
            </a:r>
            <a:r>
              <a:rPr lang="de-DE" dirty="0" smtClean="0"/>
              <a:t> </a:t>
            </a:r>
            <a:r>
              <a:rPr lang="de-DE" dirty="0" err="1" smtClean="0"/>
              <a:t>way</a:t>
            </a:r>
            <a:r>
              <a:rPr lang="de-DE" dirty="0" smtClean="0"/>
              <a:t> he </a:t>
            </a:r>
            <a:r>
              <a:rPr lang="de-DE" dirty="0" err="1" smtClean="0"/>
              <a:t>lives</a:t>
            </a:r>
            <a:r>
              <a:rPr lang="de-DE" dirty="0" smtClean="0"/>
              <a:t>, Pope Francis </a:t>
            </a:r>
            <a:r>
              <a:rPr lang="de-DE" dirty="0" err="1" smtClean="0"/>
              <a:t>removes</a:t>
            </a:r>
            <a:r>
              <a:rPr lang="de-DE" dirty="0" smtClean="0"/>
              <a:t> </a:t>
            </a:r>
            <a:r>
              <a:rPr lang="de-DE" dirty="0" err="1" smtClean="0"/>
              <a:t>the</a:t>
            </a:r>
            <a:r>
              <a:rPr lang="de-DE" dirty="0" smtClean="0"/>
              <a:t> </a:t>
            </a:r>
            <a:r>
              <a:rPr lang="de-DE" dirty="0" err="1" smtClean="0"/>
              <a:t>grounds</a:t>
            </a:r>
            <a:r>
              <a:rPr lang="de-DE" dirty="0" smtClean="0"/>
              <a:t> </a:t>
            </a:r>
            <a:r>
              <a:rPr lang="de-DE" dirty="0" err="1" smtClean="0"/>
              <a:t>for</a:t>
            </a:r>
            <a:r>
              <a:rPr lang="de-DE" dirty="0" smtClean="0"/>
              <a:t> </a:t>
            </a:r>
            <a:r>
              <a:rPr lang="de-DE" dirty="0" err="1" smtClean="0"/>
              <a:t>many</a:t>
            </a:r>
            <a:r>
              <a:rPr lang="de-DE" dirty="0" smtClean="0"/>
              <a:t> Protestant </a:t>
            </a:r>
            <a:r>
              <a:rPr lang="de-DE" dirty="0" err="1" smtClean="0"/>
              <a:t>and</a:t>
            </a:r>
            <a:r>
              <a:rPr lang="de-DE" dirty="0" smtClean="0"/>
              <a:t> Orthodox </a:t>
            </a:r>
            <a:r>
              <a:rPr lang="de-DE" dirty="0" err="1" smtClean="0"/>
              <a:t>objections</a:t>
            </a:r>
            <a:r>
              <a:rPr lang="de-DE" dirty="0" smtClean="0"/>
              <a:t> </a:t>
            </a:r>
            <a:r>
              <a:rPr lang="de-DE" dirty="0" err="1" smtClean="0"/>
              <a:t>to</a:t>
            </a:r>
            <a:r>
              <a:rPr lang="de-DE" dirty="0" smtClean="0"/>
              <a:t> </a:t>
            </a:r>
            <a:r>
              <a:rPr lang="de-DE" dirty="0" err="1" smtClean="0"/>
              <a:t>the</a:t>
            </a:r>
            <a:r>
              <a:rPr lang="de-DE" dirty="0" smtClean="0"/>
              <a:t> </a:t>
            </a:r>
            <a:r>
              <a:rPr lang="de-DE" dirty="0" err="1" smtClean="0"/>
              <a:t>papacy</a:t>
            </a:r>
            <a:r>
              <a:rPr lang="de-DE" dirty="0" smtClean="0"/>
              <a:t>.</a:t>
            </a:r>
          </a:p>
          <a:p>
            <a:pPr marL="0" indent="0">
              <a:buNone/>
            </a:pPr>
            <a:r>
              <a:rPr lang="de-DE" dirty="0" err="1" smtClean="0"/>
              <a:t>By</a:t>
            </a:r>
            <a:r>
              <a:rPr lang="de-DE" dirty="0" smtClean="0"/>
              <a:t> </a:t>
            </a:r>
            <a:r>
              <a:rPr lang="de-DE" dirty="0" err="1" smtClean="0"/>
              <a:t>embodying</a:t>
            </a:r>
            <a:r>
              <a:rPr lang="de-DE" dirty="0" smtClean="0"/>
              <a:t> </a:t>
            </a:r>
            <a:r>
              <a:rPr lang="de-DE" dirty="0" err="1" smtClean="0"/>
              <a:t>the</a:t>
            </a:r>
            <a:r>
              <a:rPr lang="de-DE" dirty="0" smtClean="0"/>
              <a:t> </a:t>
            </a:r>
            <a:r>
              <a:rPr lang="de-DE" dirty="0" err="1" smtClean="0"/>
              <a:t>servant</a:t>
            </a:r>
            <a:r>
              <a:rPr lang="de-DE" dirty="0"/>
              <a:t> </a:t>
            </a:r>
            <a:r>
              <a:rPr lang="de-DE" dirty="0" err="1" smtClean="0"/>
              <a:t>spirit</a:t>
            </a:r>
            <a:r>
              <a:rPr lang="de-DE" dirty="0" smtClean="0"/>
              <a:t> </a:t>
            </a:r>
            <a:r>
              <a:rPr lang="de-DE" dirty="0" err="1" smtClean="0"/>
              <a:t>of</a:t>
            </a:r>
            <a:r>
              <a:rPr lang="de-DE" dirty="0" smtClean="0"/>
              <a:t> Jesus, he </a:t>
            </a:r>
            <a:r>
              <a:rPr lang="de-DE" dirty="0" err="1" smtClean="0"/>
              <a:t>reverses</a:t>
            </a:r>
            <a:r>
              <a:rPr lang="de-DE" dirty="0" smtClean="0"/>
              <a:t> </a:t>
            </a:r>
            <a:r>
              <a:rPr lang="de-DE" dirty="0" err="1" smtClean="0"/>
              <a:t>the</a:t>
            </a:r>
            <a:r>
              <a:rPr lang="de-DE" dirty="0" smtClean="0"/>
              <a:t> </a:t>
            </a:r>
            <a:r>
              <a:rPr lang="de-DE" dirty="0" err="1" smtClean="0"/>
              <a:t>pattern</a:t>
            </a:r>
            <a:r>
              <a:rPr lang="de-DE" dirty="0" smtClean="0"/>
              <a:t> </a:t>
            </a:r>
            <a:r>
              <a:rPr lang="de-DE" dirty="0" err="1" smtClean="0"/>
              <a:t>of</a:t>
            </a:r>
            <a:r>
              <a:rPr lang="de-DE" dirty="0" smtClean="0"/>
              <a:t> </a:t>
            </a:r>
            <a:r>
              <a:rPr lang="de-DE" dirty="0" err="1" smtClean="0"/>
              <a:t>history</a:t>
            </a:r>
            <a:r>
              <a:rPr lang="de-DE" dirty="0" smtClean="0"/>
              <a:t> </a:t>
            </a:r>
            <a:r>
              <a:rPr lang="de-DE" dirty="0" err="1" smtClean="0"/>
              <a:t>when</a:t>
            </a:r>
            <a:r>
              <a:rPr lang="de-DE" dirty="0" smtClean="0"/>
              <a:t> </a:t>
            </a:r>
            <a:r>
              <a:rPr lang="de-DE" dirty="0" err="1" smtClean="0"/>
              <a:t>popes</a:t>
            </a:r>
            <a:r>
              <a:rPr lang="de-DE" dirty="0" smtClean="0"/>
              <a:t> </a:t>
            </a:r>
            <a:r>
              <a:rPr lang="de-DE" dirty="0" err="1" smtClean="0"/>
              <a:t>demanded</a:t>
            </a:r>
            <a:r>
              <a:rPr lang="de-DE" dirty="0" smtClean="0"/>
              <a:t> </a:t>
            </a:r>
            <a:r>
              <a:rPr lang="de-DE" dirty="0" err="1" smtClean="0"/>
              <a:t>the</a:t>
            </a:r>
            <a:r>
              <a:rPr lang="de-DE" dirty="0" smtClean="0"/>
              <a:t> </a:t>
            </a:r>
            <a:r>
              <a:rPr lang="de-DE" dirty="0" err="1" smtClean="0"/>
              <a:t>submission</a:t>
            </a:r>
            <a:r>
              <a:rPr lang="de-DE" dirty="0" smtClean="0"/>
              <a:t> </a:t>
            </a:r>
            <a:r>
              <a:rPr lang="de-DE" dirty="0" err="1" smtClean="0"/>
              <a:t>and</a:t>
            </a:r>
            <a:r>
              <a:rPr lang="de-DE" dirty="0" smtClean="0"/>
              <a:t> </a:t>
            </a:r>
            <a:r>
              <a:rPr lang="de-DE" dirty="0" err="1" smtClean="0"/>
              <a:t>obedience</a:t>
            </a:r>
            <a:r>
              <a:rPr lang="de-DE" dirty="0" smtClean="0"/>
              <a:t> </a:t>
            </a:r>
            <a:r>
              <a:rPr lang="de-DE" dirty="0" err="1" smtClean="0"/>
              <a:t>of</a:t>
            </a:r>
            <a:r>
              <a:rPr lang="de-DE" dirty="0" smtClean="0"/>
              <a:t> all.</a:t>
            </a:r>
            <a:endParaRPr lang="de-DE" dirty="0"/>
          </a:p>
        </p:txBody>
      </p:sp>
    </p:spTree>
    <p:extLst>
      <p:ext uri="{BB962C8B-B14F-4D97-AF65-F5344CB8AC3E}">
        <p14:creationId xmlns:p14="http://schemas.microsoft.com/office/powerpoint/2010/main" val="478868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MESSAGE</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smtClean="0"/>
              <a:t>Pope Francis </a:t>
            </a:r>
            <a:r>
              <a:rPr lang="de-DE" dirty="0" err="1" smtClean="0"/>
              <a:t>focuses</a:t>
            </a:r>
            <a:r>
              <a:rPr lang="de-DE" dirty="0" smtClean="0"/>
              <a:t> </a:t>
            </a:r>
            <a:r>
              <a:rPr lang="de-DE" dirty="0" err="1" smtClean="0"/>
              <a:t>constantly</a:t>
            </a:r>
            <a:r>
              <a:rPr lang="de-DE" dirty="0" smtClean="0"/>
              <a:t> on </a:t>
            </a:r>
            <a:r>
              <a:rPr lang="de-DE" b="1" dirty="0" smtClean="0"/>
              <a:t>Jesus</a:t>
            </a:r>
            <a:r>
              <a:rPr lang="de-DE" dirty="0" smtClean="0"/>
              <a:t> (</a:t>
            </a:r>
            <a:r>
              <a:rPr lang="de-DE" dirty="0" err="1" smtClean="0"/>
              <a:t>with</a:t>
            </a:r>
            <a:r>
              <a:rPr lang="de-DE" dirty="0" smtClean="0"/>
              <a:t> a </a:t>
            </a:r>
            <a:r>
              <a:rPr lang="de-DE" dirty="0" err="1" smtClean="0"/>
              <a:t>priority</a:t>
            </a:r>
            <a:r>
              <a:rPr lang="de-DE" dirty="0" smtClean="0"/>
              <a:t> in </a:t>
            </a:r>
            <a:r>
              <a:rPr lang="de-DE" dirty="0" err="1" smtClean="0"/>
              <a:t>homilies</a:t>
            </a:r>
            <a:r>
              <a:rPr lang="de-DE" dirty="0" smtClean="0"/>
              <a:t> </a:t>
            </a:r>
            <a:r>
              <a:rPr lang="de-DE" dirty="0" err="1" smtClean="0"/>
              <a:t>for</a:t>
            </a:r>
            <a:r>
              <a:rPr lang="de-DE" dirty="0" smtClean="0"/>
              <a:t> </a:t>
            </a:r>
            <a:r>
              <a:rPr lang="de-DE" dirty="0" err="1" smtClean="0"/>
              <a:t>the</a:t>
            </a:r>
            <a:r>
              <a:rPr lang="de-DE" dirty="0" smtClean="0"/>
              <a:t> </a:t>
            </a:r>
            <a:r>
              <a:rPr lang="de-DE" dirty="0" err="1" smtClean="0"/>
              <a:t>gospels</a:t>
            </a:r>
            <a:r>
              <a:rPr lang="de-DE" dirty="0" smtClean="0"/>
              <a:t>). Jesus </a:t>
            </a:r>
            <a:r>
              <a:rPr lang="de-DE" dirty="0" err="1" smtClean="0"/>
              <a:t>is</a:t>
            </a:r>
            <a:r>
              <a:rPr lang="de-DE" dirty="0" smtClean="0"/>
              <a:t> at </a:t>
            </a:r>
            <a:r>
              <a:rPr lang="de-DE" dirty="0" err="1" smtClean="0"/>
              <a:t>the</a:t>
            </a:r>
            <a:r>
              <a:rPr lang="de-DE" dirty="0" smtClean="0"/>
              <a:t> </a:t>
            </a:r>
            <a:r>
              <a:rPr lang="de-DE" dirty="0" err="1" smtClean="0"/>
              <a:t>centre</a:t>
            </a:r>
            <a:r>
              <a:rPr lang="de-DE" dirty="0" smtClean="0"/>
              <a:t>. </a:t>
            </a:r>
            <a:r>
              <a:rPr lang="de-DE" dirty="0" err="1" smtClean="0"/>
              <a:t>To</a:t>
            </a:r>
            <a:r>
              <a:rPr lang="de-DE" dirty="0" smtClean="0"/>
              <a:t> </a:t>
            </a:r>
            <a:r>
              <a:rPr lang="de-DE" dirty="0" err="1" smtClean="0"/>
              <a:t>be</a:t>
            </a:r>
            <a:r>
              <a:rPr lang="de-DE" dirty="0" smtClean="0"/>
              <a:t> a Christian </a:t>
            </a:r>
            <a:r>
              <a:rPr lang="de-DE" dirty="0" err="1" smtClean="0"/>
              <a:t>is</a:t>
            </a:r>
            <a:r>
              <a:rPr lang="de-DE" dirty="0" smtClean="0"/>
              <a:t> </a:t>
            </a:r>
            <a:r>
              <a:rPr lang="de-DE" dirty="0" err="1" smtClean="0"/>
              <a:t>to</a:t>
            </a:r>
            <a:r>
              <a:rPr lang="de-DE" dirty="0" smtClean="0"/>
              <a:t> </a:t>
            </a:r>
            <a:r>
              <a:rPr lang="de-DE" dirty="0" err="1" smtClean="0"/>
              <a:t>be</a:t>
            </a:r>
            <a:r>
              <a:rPr lang="de-DE" dirty="0" smtClean="0"/>
              <a:t> a </a:t>
            </a:r>
            <a:r>
              <a:rPr lang="de-DE" b="1" dirty="0" err="1" smtClean="0"/>
              <a:t>disciple</a:t>
            </a:r>
            <a:r>
              <a:rPr lang="de-DE" dirty="0" smtClean="0"/>
              <a:t>.</a:t>
            </a:r>
          </a:p>
          <a:p>
            <a:pPr marL="0" indent="0">
              <a:buNone/>
            </a:pPr>
            <a:endParaRPr lang="de-DE" dirty="0"/>
          </a:p>
          <a:p>
            <a:pPr marL="0" indent="0">
              <a:buNone/>
            </a:pPr>
            <a:r>
              <a:rPr lang="de-DE" dirty="0" smtClean="0"/>
              <a:t>Pope Francis </a:t>
            </a:r>
            <a:r>
              <a:rPr lang="de-DE" dirty="0" err="1" smtClean="0"/>
              <a:t>is</a:t>
            </a:r>
            <a:r>
              <a:rPr lang="de-DE" dirty="0" smtClean="0"/>
              <a:t> </a:t>
            </a:r>
            <a:r>
              <a:rPr lang="de-DE" dirty="0" err="1" smtClean="0"/>
              <a:t>highly</a:t>
            </a:r>
            <a:r>
              <a:rPr lang="de-DE" dirty="0" smtClean="0"/>
              <a:t> sensitive </a:t>
            </a:r>
            <a:r>
              <a:rPr lang="de-DE" dirty="0" err="1" smtClean="0"/>
              <a:t>to</a:t>
            </a:r>
            <a:r>
              <a:rPr lang="de-DE" dirty="0" smtClean="0"/>
              <a:t> </a:t>
            </a:r>
            <a:r>
              <a:rPr lang="de-DE" dirty="0" err="1" smtClean="0"/>
              <a:t>the</a:t>
            </a:r>
            <a:r>
              <a:rPr lang="de-DE" dirty="0" smtClean="0"/>
              <a:t> Holy Spirit. He </a:t>
            </a:r>
            <a:r>
              <a:rPr lang="de-DE" dirty="0" err="1" smtClean="0"/>
              <a:t>speaks</a:t>
            </a:r>
            <a:r>
              <a:rPr lang="de-DE" dirty="0" smtClean="0"/>
              <a:t> </a:t>
            </a:r>
            <a:r>
              <a:rPr lang="de-DE" dirty="0" err="1" smtClean="0"/>
              <a:t>frequently</a:t>
            </a:r>
            <a:r>
              <a:rPr lang="de-DE" dirty="0" smtClean="0"/>
              <a:t> </a:t>
            </a:r>
            <a:r>
              <a:rPr lang="de-DE" dirty="0" err="1" smtClean="0"/>
              <a:t>about</a:t>
            </a:r>
            <a:r>
              <a:rPr lang="de-DE" dirty="0" smtClean="0"/>
              <a:t> </a:t>
            </a:r>
            <a:r>
              <a:rPr lang="de-DE" b="1" dirty="0" err="1" smtClean="0"/>
              <a:t>openness</a:t>
            </a:r>
            <a:r>
              <a:rPr lang="de-DE" dirty="0" smtClean="0"/>
              <a:t> </a:t>
            </a:r>
            <a:r>
              <a:rPr lang="de-DE" dirty="0" err="1" smtClean="0"/>
              <a:t>to</a:t>
            </a:r>
            <a:r>
              <a:rPr lang="de-DE" dirty="0" smtClean="0"/>
              <a:t> </a:t>
            </a:r>
            <a:r>
              <a:rPr lang="de-DE" dirty="0" err="1" smtClean="0"/>
              <a:t>the</a:t>
            </a:r>
            <a:r>
              <a:rPr lang="de-DE" dirty="0" smtClean="0"/>
              <a:t> Holy Spirit, </a:t>
            </a:r>
            <a:r>
              <a:rPr lang="de-DE" dirty="0" err="1" smtClean="0"/>
              <a:t>about</a:t>
            </a:r>
            <a:r>
              <a:rPr lang="de-DE" dirty="0" smtClean="0"/>
              <a:t> </a:t>
            </a:r>
            <a:r>
              <a:rPr lang="de-DE" dirty="0" err="1" smtClean="0"/>
              <a:t>the</a:t>
            </a:r>
            <a:r>
              <a:rPr lang="de-DE" dirty="0" smtClean="0"/>
              <a:t> </a:t>
            </a:r>
            <a:r>
              <a:rPr lang="de-DE" b="1" dirty="0" err="1" smtClean="0"/>
              <a:t>creativity</a:t>
            </a:r>
            <a:r>
              <a:rPr lang="de-DE" dirty="0" smtClean="0"/>
              <a:t> </a:t>
            </a:r>
            <a:r>
              <a:rPr lang="de-DE" dirty="0" err="1" smtClean="0"/>
              <a:t>and</a:t>
            </a:r>
            <a:r>
              <a:rPr lang="de-DE" dirty="0" smtClean="0"/>
              <a:t> </a:t>
            </a:r>
            <a:r>
              <a:rPr lang="de-DE" dirty="0" err="1" smtClean="0"/>
              <a:t>the</a:t>
            </a:r>
            <a:r>
              <a:rPr lang="de-DE" dirty="0" smtClean="0"/>
              <a:t> </a:t>
            </a:r>
            <a:r>
              <a:rPr lang="de-DE" b="1" dirty="0" err="1" smtClean="0"/>
              <a:t>newness</a:t>
            </a:r>
            <a:r>
              <a:rPr lang="de-DE" dirty="0" smtClean="0"/>
              <a:t> </a:t>
            </a:r>
            <a:r>
              <a:rPr lang="de-DE" dirty="0" err="1" smtClean="0"/>
              <a:t>of</a:t>
            </a:r>
            <a:r>
              <a:rPr lang="de-DE" dirty="0" smtClean="0"/>
              <a:t> </a:t>
            </a:r>
            <a:r>
              <a:rPr lang="de-DE" dirty="0" err="1" smtClean="0"/>
              <a:t>the</a:t>
            </a:r>
            <a:r>
              <a:rPr lang="de-DE" dirty="0" smtClean="0"/>
              <a:t> Holy Spirit, </a:t>
            </a:r>
            <a:r>
              <a:rPr lang="de-DE" dirty="0" err="1" smtClean="0"/>
              <a:t>about</a:t>
            </a:r>
            <a:r>
              <a:rPr lang="de-DE" dirty="0" smtClean="0"/>
              <a:t> </a:t>
            </a:r>
            <a:r>
              <a:rPr lang="de-DE" dirty="0" err="1" smtClean="0"/>
              <a:t>the</a:t>
            </a:r>
            <a:r>
              <a:rPr lang="de-DE" dirty="0" smtClean="0"/>
              <a:t> </a:t>
            </a:r>
            <a:r>
              <a:rPr lang="de-DE" dirty="0" err="1" smtClean="0"/>
              <a:t>incredible</a:t>
            </a:r>
            <a:r>
              <a:rPr lang="de-DE" dirty="0" smtClean="0"/>
              <a:t> </a:t>
            </a:r>
            <a:r>
              <a:rPr lang="de-DE" b="1" dirty="0" err="1" smtClean="0"/>
              <a:t>diversity</a:t>
            </a:r>
            <a:r>
              <a:rPr lang="de-DE" b="1" dirty="0" smtClean="0"/>
              <a:t> </a:t>
            </a:r>
            <a:r>
              <a:rPr lang="de-DE" dirty="0" err="1" smtClean="0"/>
              <a:t>the</a:t>
            </a:r>
            <a:r>
              <a:rPr lang="de-DE" dirty="0" smtClean="0"/>
              <a:t> Holy Spirit </a:t>
            </a:r>
            <a:r>
              <a:rPr lang="de-DE" dirty="0" err="1" smtClean="0"/>
              <a:t>creates</a:t>
            </a:r>
            <a:r>
              <a:rPr lang="de-DE" dirty="0" smtClean="0"/>
              <a:t>.</a:t>
            </a:r>
            <a:endParaRPr lang="de-DE" dirty="0"/>
          </a:p>
        </p:txBody>
      </p:sp>
    </p:spTree>
    <p:extLst>
      <p:ext uri="{BB962C8B-B14F-4D97-AF65-F5344CB8AC3E}">
        <p14:creationId xmlns:p14="http://schemas.microsoft.com/office/powerpoint/2010/main" val="373199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lnSpcReduction="10000"/>
          </a:bodyPr>
          <a:lstStyle/>
          <a:p>
            <a:pPr marL="0" indent="0">
              <a:buNone/>
            </a:pPr>
            <a:r>
              <a:rPr lang="de-DE" dirty="0" smtClean="0"/>
              <a:t>These </a:t>
            </a:r>
            <a:r>
              <a:rPr lang="de-DE" dirty="0" err="1" smtClean="0"/>
              <a:t>hallmarks</a:t>
            </a:r>
            <a:r>
              <a:rPr lang="de-DE" dirty="0" smtClean="0"/>
              <a:t> </a:t>
            </a:r>
            <a:r>
              <a:rPr lang="de-DE" dirty="0" err="1" smtClean="0"/>
              <a:t>of</a:t>
            </a:r>
            <a:r>
              <a:rPr lang="de-DE" dirty="0" smtClean="0"/>
              <a:t> Francis </a:t>
            </a:r>
            <a:r>
              <a:rPr lang="de-DE" dirty="0" err="1" smtClean="0"/>
              <a:t>immediately</a:t>
            </a:r>
            <a:r>
              <a:rPr lang="de-DE" dirty="0" smtClean="0"/>
              <a:t> </a:t>
            </a:r>
            <a:r>
              <a:rPr lang="de-DE" dirty="0" err="1" smtClean="0"/>
              <a:t>make</a:t>
            </a:r>
            <a:r>
              <a:rPr lang="de-DE" dirty="0" smtClean="0"/>
              <a:t> </a:t>
            </a:r>
            <a:r>
              <a:rPr lang="de-DE" dirty="0" err="1" smtClean="0"/>
              <a:t>him</a:t>
            </a:r>
            <a:r>
              <a:rPr lang="de-DE" dirty="0" smtClean="0"/>
              <a:t> </a:t>
            </a:r>
            <a:r>
              <a:rPr lang="de-DE" dirty="0" err="1" smtClean="0"/>
              <a:t>attractive</a:t>
            </a:r>
            <a:r>
              <a:rPr lang="de-DE" dirty="0" smtClean="0"/>
              <a:t> </a:t>
            </a:r>
            <a:r>
              <a:rPr lang="de-DE" dirty="0" err="1" smtClean="0"/>
              <a:t>to</a:t>
            </a:r>
            <a:r>
              <a:rPr lang="de-DE" dirty="0" smtClean="0"/>
              <a:t> </a:t>
            </a:r>
            <a:r>
              <a:rPr lang="de-DE" dirty="0" err="1" smtClean="0"/>
              <a:t>other</a:t>
            </a:r>
            <a:r>
              <a:rPr lang="de-DE" dirty="0" smtClean="0"/>
              <a:t> Christians.  </a:t>
            </a:r>
            <a:r>
              <a:rPr lang="de-DE" dirty="0" err="1" smtClean="0"/>
              <a:t>They</a:t>
            </a:r>
            <a:r>
              <a:rPr lang="de-DE" dirty="0" smtClean="0"/>
              <a:t> </a:t>
            </a:r>
            <a:r>
              <a:rPr lang="de-DE" dirty="0" err="1" smtClean="0"/>
              <a:t>begin</a:t>
            </a:r>
            <a:r>
              <a:rPr lang="de-DE" dirty="0" smtClean="0"/>
              <a:t> </a:t>
            </a:r>
            <a:r>
              <a:rPr lang="de-DE" dirty="0" err="1" smtClean="0"/>
              <a:t>to</a:t>
            </a:r>
            <a:r>
              <a:rPr lang="de-DE" dirty="0" smtClean="0"/>
              <a:t> </a:t>
            </a:r>
            <a:r>
              <a:rPr lang="de-DE" dirty="0" err="1" smtClean="0"/>
              <a:t>destroy</a:t>
            </a:r>
            <a:r>
              <a:rPr lang="de-DE" dirty="0" smtClean="0"/>
              <a:t> </a:t>
            </a:r>
            <a:r>
              <a:rPr lang="de-DE" dirty="0" err="1" smtClean="0"/>
              <a:t>their</a:t>
            </a:r>
            <a:r>
              <a:rPr lang="de-DE" dirty="0" smtClean="0"/>
              <a:t> </a:t>
            </a:r>
            <a:r>
              <a:rPr lang="de-DE" dirty="0" err="1" smtClean="0"/>
              <a:t>image</a:t>
            </a:r>
            <a:r>
              <a:rPr lang="de-DE" dirty="0" smtClean="0"/>
              <a:t> </a:t>
            </a:r>
            <a:r>
              <a:rPr lang="de-DE" dirty="0" err="1" smtClean="0"/>
              <a:t>of</a:t>
            </a:r>
            <a:r>
              <a:rPr lang="de-DE" dirty="0" smtClean="0"/>
              <a:t> </a:t>
            </a:r>
            <a:r>
              <a:rPr lang="de-DE" dirty="0" err="1" smtClean="0"/>
              <a:t>the</a:t>
            </a:r>
            <a:r>
              <a:rPr lang="de-DE" dirty="0" smtClean="0"/>
              <a:t> </a:t>
            </a:r>
            <a:r>
              <a:rPr lang="de-DE" dirty="0" err="1" smtClean="0"/>
              <a:t>Catholic</a:t>
            </a:r>
            <a:r>
              <a:rPr lang="de-DE" dirty="0" smtClean="0"/>
              <a:t> Church </a:t>
            </a:r>
            <a:r>
              <a:rPr lang="de-DE" dirty="0" err="1" smtClean="0"/>
              <a:t>as</a:t>
            </a:r>
            <a:r>
              <a:rPr lang="de-DE" dirty="0" smtClean="0"/>
              <a:t> an </a:t>
            </a:r>
            <a:r>
              <a:rPr lang="de-DE" dirty="0" err="1" smtClean="0"/>
              <a:t>institution</a:t>
            </a:r>
            <a:r>
              <a:rPr lang="de-DE" dirty="0" smtClean="0"/>
              <a:t> </a:t>
            </a:r>
            <a:r>
              <a:rPr lang="de-DE" dirty="0" err="1" smtClean="0"/>
              <a:t>that</a:t>
            </a:r>
            <a:r>
              <a:rPr lang="de-DE" dirty="0" smtClean="0"/>
              <a:t> </a:t>
            </a:r>
            <a:r>
              <a:rPr lang="de-DE" dirty="0" err="1" smtClean="0"/>
              <a:t>preaches</a:t>
            </a:r>
            <a:r>
              <a:rPr lang="de-DE" dirty="0" smtClean="0"/>
              <a:t> </a:t>
            </a:r>
            <a:r>
              <a:rPr lang="de-DE" dirty="0" err="1" smtClean="0"/>
              <a:t>itself</a:t>
            </a:r>
            <a:r>
              <a:rPr lang="de-DE" dirty="0" smtClean="0"/>
              <a:t> not Jesus, </a:t>
            </a:r>
            <a:r>
              <a:rPr lang="de-DE" dirty="0" err="1" smtClean="0"/>
              <a:t>and</a:t>
            </a:r>
            <a:r>
              <a:rPr lang="de-DE" dirty="0" smtClean="0"/>
              <a:t> </a:t>
            </a:r>
            <a:r>
              <a:rPr lang="de-DE" dirty="0" err="1" smtClean="0"/>
              <a:t>that</a:t>
            </a:r>
            <a:r>
              <a:rPr lang="de-DE" dirty="0" smtClean="0"/>
              <a:t> </a:t>
            </a:r>
            <a:r>
              <a:rPr lang="de-DE" dirty="0" err="1" smtClean="0"/>
              <a:t>is</a:t>
            </a:r>
            <a:r>
              <a:rPr lang="de-DE" dirty="0" smtClean="0"/>
              <a:t> not open </a:t>
            </a:r>
            <a:r>
              <a:rPr lang="de-DE" dirty="0" err="1" smtClean="0"/>
              <a:t>to</a:t>
            </a:r>
            <a:r>
              <a:rPr lang="de-DE" dirty="0" smtClean="0"/>
              <a:t> </a:t>
            </a:r>
            <a:r>
              <a:rPr lang="de-DE" dirty="0" err="1" smtClean="0"/>
              <a:t>the</a:t>
            </a:r>
            <a:r>
              <a:rPr lang="de-DE" dirty="0" smtClean="0"/>
              <a:t> Holy Spirit. Francis </a:t>
            </a:r>
            <a:r>
              <a:rPr lang="de-DE" dirty="0" err="1" smtClean="0"/>
              <a:t>criticizes</a:t>
            </a:r>
            <a:r>
              <a:rPr lang="de-DE" dirty="0" smtClean="0"/>
              <a:t> </a:t>
            </a:r>
            <a:r>
              <a:rPr lang="de-DE" dirty="0" err="1" smtClean="0"/>
              <a:t>the</a:t>
            </a:r>
            <a:r>
              <a:rPr lang="de-DE" dirty="0" smtClean="0"/>
              <a:t> </a:t>
            </a:r>
            <a:r>
              <a:rPr lang="de-DE" b="1" dirty="0" err="1" smtClean="0"/>
              <a:t>self-referential</a:t>
            </a:r>
            <a:r>
              <a:rPr lang="de-DE" b="1" dirty="0" smtClean="0"/>
              <a:t> </a:t>
            </a:r>
            <a:r>
              <a:rPr lang="de-DE" dirty="0" smtClean="0"/>
              <a:t>Church.</a:t>
            </a:r>
          </a:p>
          <a:p>
            <a:pPr marL="0" indent="0">
              <a:buNone/>
            </a:pPr>
            <a:endParaRPr lang="de-DE" dirty="0"/>
          </a:p>
          <a:p>
            <a:pPr marL="0" indent="0">
              <a:buNone/>
            </a:pPr>
            <a:r>
              <a:rPr lang="de-DE" dirty="0" err="1" smtClean="0"/>
              <a:t>Francis‘s</a:t>
            </a:r>
            <a:r>
              <a:rPr lang="de-DE" dirty="0" smtClean="0"/>
              <a:t> </a:t>
            </a:r>
            <a:r>
              <a:rPr lang="de-DE" dirty="0" err="1" smtClean="0"/>
              <a:t>love</a:t>
            </a:r>
            <a:r>
              <a:rPr lang="de-DE" dirty="0" smtClean="0"/>
              <a:t> </a:t>
            </a:r>
            <a:r>
              <a:rPr lang="de-DE" dirty="0" err="1" smtClean="0"/>
              <a:t>for</a:t>
            </a:r>
            <a:r>
              <a:rPr lang="de-DE" dirty="0" smtClean="0"/>
              <a:t> </a:t>
            </a:r>
            <a:r>
              <a:rPr lang="de-DE" dirty="0" err="1" smtClean="0"/>
              <a:t>the</a:t>
            </a:r>
            <a:r>
              <a:rPr lang="de-DE" dirty="0" smtClean="0"/>
              <a:t> </a:t>
            </a:r>
            <a:r>
              <a:rPr lang="de-DE" dirty="0" err="1" smtClean="0"/>
              <a:t>poor</a:t>
            </a:r>
            <a:r>
              <a:rPr lang="de-DE" dirty="0" smtClean="0"/>
              <a:t>, </a:t>
            </a:r>
            <a:r>
              <a:rPr lang="de-DE" dirty="0" err="1" smtClean="0"/>
              <a:t>his</a:t>
            </a:r>
            <a:r>
              <a:rPr lang="de-DE" dirty="0" smtClean="0"/>
              <a:t> </a:t>
            </a:r>
            <a:r>
              <a:rPr lang="de-DE" dirty="0" err="1" smtClean="0"/>
              <a:t>prioritizing</a:t>
            </a:r>
            <a:r>
              <a:rPr lang="de-DE" dirty="0" smtClean="0"/>
              <a:t> </a:t>
            </a:r>
            <a:r>
              <a:rPr lang="de-DE" dirty="0" err="1" smtClean="0"/>
              <a:t>the</a:t>
            </a:r>
            <a:r>
              <a:rPr lang="de-DE" dirty="0" smtClean="0"/>
              <a:t> </a:t>
            </a:r>
            <a:r>
              <a:rPr lang="de-DE" dirty="0" err="1" smtClean="0"/>
              <a:t>poor</a:t>
            </a:r>
            <a:r>
              <a:rPr lang="de-DE" dirty="0" smtClean="0"/>
              <a:t> </a:t>
            </a:r>
            <a:r>
              <a:rPr lang="de-DE" dirty="0" err="1" smtClean="0"/>
              <a:t>and</a:t>
            </a:r>
            <a:r>
              <a:rPr lang="de-DE" dirty="0" smtClean="0"/>
              <a:t> </a:t>
            </a:r>
            <a:r>
              <a:rPr lang="de-DE" dirty="0" err="1" smtClean="0"/>
              <a:t>the</a:t>
            </a:r>
            <a:r>
              <a:rPr lang="de-DE" dirty="0" smtClean="0"/>
              <a:t> </a:t>
            </a:r>
            <a:r>
              <a:rPr lang="de-DE" dirty="0" err="1" smtClean="0"/>
              <a:t>suffering</a:t>
            </a:r>
            <a:r>
              <a:rPr lang="de-DE" dirty="0" smtClean="0"/>
              <a:t>, </a:t>
            </a:r>
            <a:r>
              <a:rPr lang="de-DE" dirty="0" err="1" smtClean="0"/>
              <a:t>clearly</a:t>
            </a:r>
            <a:r>
              <a:rPr lang="de-DE" dirty="0" smtClean="0"/>
              <a:t> </a:t>
            </a:r>
            <a:r>
              <a:rPr lang="de-DE" dirty="0" err="1" smtClean="0"/>
              <a:t>show</a:t>
            </a:r>
            <a:r>
              <a:rPr lang="de-DE" dirty="0" smtClean="0"/>
              <a:t> </a:t>
            </a:r>
            <a:r>
              <a:rPr lang="de-DE" dirty="0" err="1" smtClean="0"/>
              <a:t>how</a:t>
            </a:r>
            <a:r>
              <a:rPr lang="de-DE" dirty="0" smtClean="0"/>
              <a:t> he </a:t>
            </a:r>
            <a:r>
              <a:rPr lang="de-DE" dirty="0" err="1" smtClean="0"/>
              <a:t>wants</a:t>
            </a:r>
            <a:r>
              <a:rPr lang="de-DE" dirty="0" smtClean="0"/>
              <a:t> </a:t>
            </a:r>
            <a:r>
              <a:rPr lang="de-DE" dirty="0" err="1" smtClean="0"/>
              <a:t>to</a:t>
            </a:r>
            <a:r>
              <a:rPr lang="de-DE" dirty="0" smtClean="0"/>
              <a:t> follow Jesus.</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1559298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MODEL FOR UNITY</a:t>
            </a:r>
            <a:endParaRPr lang="de-DE" dirty="0"/>
          </a:p>
        </p:txBody>
      </p:sp>
      <p:sp>
        <p:nvSpPr>
          <p:cNvPr id="3" name="Inhaltsplatzhalter 2"/>
          <p:cNvSpPr>
            <a:spLocks noGrp="1"/>
          </p:cNvSpPr>
          <p:nvPr>
            <p:ph idx="1"/>
          </p:nvPr>
        </p:nvSpPr>
        <p:spPr/>
        <p:txBody>
          <a:bodyPr>
            <a:normAutofit/>
          </a:bodyPr>
          <a:lstStyle/>
          <a:p>
            <a:pPr marL="0" indent="0">
              <a:buNone/>
            </a:pPr>
            <a:r>
              <a:rPr lang="de-DE" dirty="0" smtClean="0"/>
              <a:t>1. The Holy Spirit </a:t>
            </a:r>
            <a:r>
              <a:rPr lang="de-DE" dirty="0" err="1" smtClean="0"/>
              <a:t>creates</a:t>
            </a:r>
            <a:r>
              <a:rPr lang="de-DE" dirty="0" smtClean="0"/>
              <a:t> a </a:t>
            </a:r>
            <a:r>
              <a:rPr lang="de-DE" dirty="0" err="1" smtClean="0"/>
              <a:t>huge</a:t>
            </a:r>
            <a:r>
              <a:rPr lang="de-DE" dirty="0" smtClean="0"/>
              <a:t> </a:t>
            </a:r>
            <a:r>
              <a:rPr lang="de-DE" b="1" dirty="0" err="1" smtClean="0"/>
              <a:t>diversity</a:t>
            </a:r>
            <a:r>
              <a:rPr lang="de-DE" dirty="0" smtClean="0"/>
              <a:t>.</a:t>
            </a:r>
          </a:p>
          <a:p>
            <a:pPr marL="0" indent="0">
              <a:buNone/>
            </a:pPr>
            <a:r>
              <a:rPr lang="de-DE" dirty="0" err="1" smtClean="0"/>
              <a:t>Diversity</a:t>
            </a:r>
            <a:r>
              <a:rPr lang="de-DE" dirty="0" smtClean="0"/>
              <a:t> in </a:t>
            </a:r>
            <a:r>
              <a:rPr lang="de-DE" dirty="0" err="1" smtClean="0"/>
              <a:t>creation</a:t>
            </a:r>
            <a:r>
              <a:rPr lang="de-DE" dirty="0" smtClean="0"/>
              <a:t> (Gen. 1)</a:t>
            </a:r>
          </a:p>
          <a:p>
            <a:pPr marL="0" indent="0">
              <a:buNone/>
            </a:pPr>
            <a:r>
              <a:rPr lang="de-DE" dirty="0" err="1" smtClean="0"/>
              <a:t>Diversity</a:t>
            </a:r>
            <a:r>
              <a:rPr lang="de-DE" dirty="0" smtClean="0"/>
              <a:t> in </a:t>
            </a:r>
            <a:r>
              <a:rPr lang="de-DE" dirty="0" err="1" smtClean="0"/>
              <a:t>new</a:t>
            </a:r>
            <a:r>
              <a:rPr lang="de-DE" dirty="0" smtClean="0"/>
              <a:t> </a:t>
            </a:r>
            <a:r>
              <a:rPr lang="de-DE" dirty="0" err="1" smtClean="0"/>
              <a:t>creation</a:t>
            </a:r>
            <a:r>
              <a:rPr lang="de-DE" dirty="0" smtClean="0"/>
              <a:t> (1 </a:t>
            </a:r>
            <a:r>
              <a:rPr lang="de-DE" dirty="0" err="1" smtClean="0"/>
              <a:t>Cor</a:t>
            </a:r>
            <a:r>
              <a:rPr lang="de-DE" dirty="0" smtClean="0"/>
              <a:t>. 12: 4 – 6)</a:t>
            </a:r>
          </a:p>
          <a:p>
            <a:pPr marL="0" indent="0">
              <a:buNone/>
            </a:pPr>
            <a:endParaRPr lang="de-DE" dirty="0"/>
          </a:p>
          <a:p>
            <a:pPr marL="0" indent="0">
              <a:buNone/>
            </a:pPr>
            <a:r>
              <a:rPr lang="de-DE" dirty="0" smtClean="0"/>
              <a:t>2. In </a:t>
            </a:r>
            <a:r>
              <a:rPr lang="de-DE" dirty="0" err="1" smtClean="0"/>
              <a:t>the</a:t>
            </a:r>
            <a:r>
              <a:rPr lang="de-DE" dirty="0" smtClean="0"/>
              <a:t> </a:t>
            </a:r>
            <a:r>
              <a:rPr lang="de-DE" dirty="0" err="1" smtClean="0"/>
              <a:t>new</a:t>
            </a:r>
            <a:r>
              <a:rPr lang="de-DE" dirty="0" smtClean="0"/>
              <a:t> </a:t>
            </a:r>
            <a:r>
              <a:rPr lang="de-DE" dirty="0" err="1" smtClean="0"/>
              <a:t>creation</a:t>
            </a:r>
            <a:r>
              <a:rPr lang="de-DE" dirty="0" smtClean="0"/>
              <a:t>, </a:t>
            </a:r>
            <a:r>
              <a:rPr lang="de-DE" dirty="0" err="1" smtClean="0"/>
              <a:t>the</a:t>
            </a:r>
            <a:r>
              <a:rPr lang="de-DE" dirty="0" smtClean="0"/>
              <a:t> Holy Spirit </a:t>
            </a:r>
            <a:r>
              <a:rPr lang="de-DE" dirty="0" err="1" smtClean="0"/>
              <a:t>brings</a:t>
            </a:r>
            <a:r>
              <a:rPr lang="de-DE" dirty="0" smtClean="0"/>
              <a:t> </a:t>
            </a:r>
            <a:r>
              <a:rPr lang="de-DE" dirty="0" err="1" smtClean="0"/>
              <a:t>the</a:t>
            </a:r>
            <a:r>
              <a:rPr lang="de-DE" dirty="0" smtClean="0"/>
              <a:t> </a:t>
            </a:r>
            <a:r>
              <a:rPr lang="de-DE" dirty="0" err="1" smtClean="0"/>
              <a:t>wounded</a:t>
            </a:r>
            <a:r>
              <a:rPr lang="de-DE" dirty="0" smtClean="0"/>
              <a:t> </a:t>
            </a:r>
            <a:r>
              <a:rPr lang="de-DE" dirty="0" err="1" smtClean="0"/>
              <a:t>and</a:t>
            </a:r>
            <a:r>
              <a:rPr lang="de-DE" dirty="0" smtClean="0"/>
              <a:t> </a:t>
            </a:r>
            <a:r>
              <a:rPr lang="de-DE" dirty="0" err="1" smtClean="0"/>
              <a:t>damaged</a:t>
            </a:r>
            <a:r>
              <a:rPr lang="de-DE" dirty="0" smtClean="0"/>
              <a:t> </a:t>
            </a:r>
            <a:r>
              <a:rPr lang="de-DE" dirty="0" err="1" smtClean="0"/>
              <a:t>diversity</a:t>
            </a:r>
            <a:r>
              <a:rPr lang="de-DE" dirty="0" smtClean="0"/>
              <a:t> </a:t>
            </a:r>
            <a:r>
              <a:rPr lang="de-DE" dirty="0" err="1" smtClean="0"/>
              <a:t>into</a:t>
            </a:r>
            <a:r>
              <a:rPr lang="de-DE" dirty="0" smtClean="0"/>
              <a:t> </a:t>
            </a:r>
            <a:r>
              <a:rPr lang="de-DE" b="1" dirty="0" err="1" smtClean="0"/>
              <a:t>harmony</a:t>
            </a:r>
            <a:r>
              <a:rPr lang="de-DE" dirty="0" smtClean="0"/>
              <a:t>.</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3094441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539552" y="1700808"/>
            <a:ext cx="8229600" cy="4525963"/>
          </a:xfrm>
        </p:spPr>
        <p:txBody>
          <a:bodyPr>
            <a:normAutofit fontScale="92500" lnSpcReduction="10000"/>
          </a:bodyPr>
          <a:lstStyle/>
          <a:p>
            <a:pPr marL="0" indent="0">
              <a:buNone/>
            </a:pPr>
            <a:r>
              <a:rPr lang="de-DE" i="1" dirty="0" err="1" smtClean="0"/>
              <a:t>Evangelii</a:t>
            </a:r>
            <a:r>
              <a:rPr lang="de-DE" i="1" dirty="0" smtClean="0"/>
              <a:t> Gaudium</a:t>
            </a:r>
            <a:r>
              <a:rPr lang="de-DE" dirty="0" smtClean="0"/>
              <a:t>, </a:t>
            </a:r>
            <a:r>
              <a:rPr lang="de-DE" dirty="0" err="1" smtClean="0"/>
              <a:t>para</a:t>
            </a:r>
            <a:r>
              <a:rPr lang="de-DE" dirty="0" smtClean="0"/>
              <a:t>. 117:</a:t>
            </a:r>
          </a:p>
          <a:p>
            <a:pPr marL="0" indent="0">
              <a:buNone/>
            </a:pPr>
            <a:r>
              <a:rPr lang="en-GB" dirty="0" smtClean="0"/>
              <a:t>The Holy Spirit “brings forth a rich variety of gifts, while at the same time creating a unity which is never uniformity but a multifaceted and inviting harmony.”</a:t>
            </a:r>
          </a:p>
          <a:p>
            <a:pPr marL="0" indent="0">
              <a:buNone/>
            </a:pPr>
            <a:r>
              <a:rPr lang="en-GB" i="1" dirty="0" err="1" smtClean="0"/>
              <a:t>Evangelii</a:t>
            </a:r>
            <a:r>
              <a:rPr lang="en-GB" i="1" dirty="0" smtClean="0"/>
              <a:t> </a:t>
            </a:r>
            <a:r>
              <a:rPr lang="en-GB" i="1" dirty="0" err="1" smtClean="0"/>
              <a:t>Gaudium</a:t>
            </a:r>
            <a:r>
              <a:rPr lang="en-GB" dirty="0" smtClean="0"/>
              <a:t>, para. 131:</a:t>
            </a:r>
          </a:p>
          <a:p>
            <a:pPr marL="0" indent="0">
              <a:buNone/>
            </a:pPr>
            <a:r>
              <a:rPr lang="en-GB" dirty="0" smtClean="0"/>
              <a:t>“Diversity must always be reconciled by the help of the Holy Spirit; he alone can raise up diversity, plurality and multiplicity while at the same time bringing about unity.”</a:t>
            </a:r>
            <a:endParaRPr lang="en-GB" dirty="0"/>
          </a:p>
        </p:txBody>
      </p:sp>
    </p:spTree>
    <p:extLst>
      <p:ext uri="{BB962C8B-B14F-4D97-AF65-F5344CB8AC3E}">
        <p14:creationId xmlns:p14="http://schemas.microsoft.com/office/powerpoint/2010/main" val="289287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RECONCILED DIVERSITY</a:t>
            </a:r>
            <a:endParaRPr lang="de-DE" dirty="0"/>
          </a:p>
        </p:txBody>
      </p:sp>
      <p:sp>
        <p:nvSpPr>
          <p:cNvPr id="3" name="Inhaltsplatzhalter 2"/>
          <p:cNvSpPr>
            <a:spLocks noGrp="1"/>
          </p:cNvSpPr>
          <p:nvPr>
            <p:ph idx="1"/>
          </p:nvPr>
        </p:nvSpPr>
        <p:spPr/>
        <p:txBody>
          <a:bodyPr/>
          <a:lstStyle/>
          <a:p>
            <a:pPr marL="0" indent="0">
              <a:buNone/>
            </a:pPr>
            <a:r>
              <a:rPr lang="de-DE" dirty="0" smtClean="0"/>
              <a:t>Francis </a:t>
            </a:r>
            <a:r>
              <a:rPr lang="de-DE" dirty="0" err="1" smtClean="0"/>
              <a:t>uses</a:t>
            </a:r>
            <a:r>
              <a:rPr lang="de-DE" dirty="0" smtClean="0"/>
              <a:t> </a:t>
            </a:r>
            <a:r>
              <a:rPr lang="de-DE" dirty="0" err="1" smtClean="0"/>
              <a:t>the</a:t>
            </a:r>
            <a:r>
              <a:rPr lang="de-DE" dirty="0" smtClean="0"/>
              <a:t> </a:t>
            </a:r>
            <a:r>
              <a:rPr lang="de-DE" dirty="0" err="1" smtClean="0"/>
              <a:t>term</a:t>
            </a:r>
            <a:r>
              <a:rPr lang="de-DE" dirty="0" smtClean="0"/>
              <a:t> </a:t>
            </a:r>
            <a:r>
              <a:rPr lang="de-DE" b="1" dirty="0" err="1" smtClean="0"/>
              <a:t>reconciled</a:t>
            </a:r>
            <a:r>
              <a:rPr lang="de-DE" b="1" dirty="0" smtClean="0"/>
              <a:t> </a:t>
            </a:r>
            <a:r>
              <a:rPr lang="de-DE" b="1" dirty="0" err="1" smtClean="0"/>
              <a:t>diversity</a:t>
            </a:r>
            <a:r>
              <a:rPr lang="de-DE" dirty="0" smtClean="0"/>
              <a:t> (</a:t>
            </a:r>
            <a:r>
              <a:rPr lang="de-DE" dirty="0" err="1" smtClean="0"/>
              <a:t>see</a:t>
            </a:r>
            <a:r>
              <a:rPr lang="de-DE" dirty="0" smtClean="0"/>
              <a:t> EG, </a:t>
            </a:r>
            <a:r>
              <a:rPr lang="de-DE" dirty="0" err="1" smtClean="0"/>
              <a:t>para</a:t>
            </a:r>
            <a:r>
              <a:rPr lang="de-DE" dirty="0" smtClean="0"/>
              <a:t>. 230).</a:t>
            </a:r>
          </a:p>
          <a:p>
            <a:pPr marL="0" indent="0">
              <a:buNone/>
            </a:pPr>
            <a:r>
              <a:rPr lang="de-DE" dirty="0" smtClean="0"/>
              <a:t>This </a:t>
            </a:r>
            <a:r>
              <a:rPr lang="de-DE" dirty="0" err="1" smtClean="0"/>
              <a:t>term</a:t>
            </a:r>
            <a:r>
              <a:rPr lang="de-DE" dirty="0" smtClean="0"/>
              <a:t> </a:t>
            </a:r>
            <a:r>
              <a:rPr lang="de-DE" dirty="0" err="1" smtClean="0"/>
              <a:t>had</a:t>
            </a:r>
            <a:r>
              <a:rPr lang="de-DE" dirty="0" smtClean="0"/>
              <a:t> </a:t>
            </a:r>
            <a:r>
              <a:rPr lang="de-DE" dirty="0" err="1" smtClean="0"/>
              <a:t>been</a:t>
            </a:r>
            <a:r>
              <a:rPr lang="de-DE" dirty="0" smtClean="0"/>
              <a:t> </a:t>
            </a:r>
            <a:r>
              <a:rPr lang="de-DE" dirty="0" err="1" smtClean="0"/>
              <a:t>used</a:t>
            </a:r>
            <a:r>
              <a:rPr lang="de-DE" dirty="0" smtClean="0"/>
              <a:t> </a:t>
            </a:r>
            <a:r>
              <a:rPr lang="de-DE" dirty="0" err="1" smtClean="0"/>
              <a:t>by</a:t>
            </a:r>
            <a:r>
              <a:rPr lang="de-DE" dirty="0" smtClean="0"/>
              <a:t> </a:t>
            </a:r>
            <a:r>
              <a:rPr lang="de-DE" dirty="0" err="1" smtClean="0"/>
              <a:t>some</a:t>
            </a:r>
            <a:r>
              <a:rPr lang="de-DE" dirty="0" smtClean="0"/>
              <a:t> Protestant </a:t>
            </a:r>
            <a:r>
              <a:rPr lang="de-DE" dirty="0" err="1" smtClean="0"/>
              <a:t>leaders</a:t>
            </a:r>
            <a:r>
              <a:rPr lang="de-DE" dirty="0" smtClean="0"/>
              <a:t> </a:t>
            </a:r>
            <a:r>
              <a:rPr lang="de-DE" dirty="0" err="1" smtClean="0"/>
              <a:t>and</a:t>
            </a:r>
            <a:r>
              <a:rPr lang="de-DE" dirty="0" smtClean="0"/>
              <a:t> </a:t>
            </a:r>
            <a:r>
              <a:rPr lang="de-DE" dirty="0" err="1" smtClean="0"/>
              <a:t>ecumenists</a:t>
            </a:r>
            <a:r>
              <a:rPr lang="de-DE" dirty="0" smtClean="0"/>
              <a:t> </a:t>
            </a:r>
            <a:r>
              <a:rPr lang="de-DE" dirty="0" err="1" smtClean="0"/>
              <a:t>to</a:t>
            </a:r>
            <a:r>
              <a:rPr lang="de-DE" dirty="0" smtClean="0"/>
              <a:t> </a:t>
            </a:r>
            <a:r>
              <a:rPr lang="de-DE" dirty="0" err="1" smtClean="0"/>
              <a:t>describe</a:t>
            </a:r>
            <a:r>
              <a:rPr lang="de-DE" dirty="0" smtClean="0"/>
              <a:t> </a:t>
            </a:r>
            <a:r>
              <a:rPr lang="de-DE" dirty="0" err="1" smtClean="0"/>
              <a:t>the</a:t>
            </a:r>
            <a:r>
              <a:rPr lang="de-DE" dirty="0" smtClean="0"/>
              <a:t> </a:t>
            </a:r>
            <a:r>
              <a:rPr lang="de-DE" dirty="0" err="1" smtClean="0"/>
              <a:t>goal</a:t>
            </a:r>
            <a:r>
              <a:rPr lang="de-DE" dirty="0" smtClean="0"/>
              <a:t> </a:t>
            </a:r>
            <a:r>
              <a:rPr lang="de-DE" dirty="0" err="1" smtClean="0"/>
              <a:t>of</a:t>
            </a:r>
            <a:r>
              <a:rPr lang="de-DE" dirty="0" smtClean="0"/>
              <a:t> </a:t>
            </a:r>
            <a:r>
              <a:rPr lang="de-DE" dirty="0" err="1" smtClean="0"/>
              <a:t>ecumenical</a:t>
            </a:r>
            <a:r>
              <a:rPr lang="de-DE" dirty="0" smtClean="0"/>
              <a:t> </a:t>
            </a:r>
            <a:r>
              <a:rPr lang="de-DE" dirty="0" err="1" smtClean="0"/>
              <a:t>activity</a:t>
            </a:r>
            <a:r>
              <a:rPr lang="de-DE" dirty="0" smtClean="0"/>
              <a:t>. This </a:t>
            </a:r>
            <a:r>
              <a:rPr lang="de-DE" dirty="0" err="1" smtClean="0"/>
              <a:t>had</a:t>
            </a:r>
            <a:r>
              <a:rPr lang="de-DE" dirty="0" smtClean="0"/>
              <a:t> </a:t>
            </a:r>
            <a:r>
              <a:rPr lang="de-DE" dirty="0" err="1" smtClean="0"/>
              <a:t>been</a:t>
            </a:r>
            <a:r>
              <a:rPr lang="de-DE" dirty="0" smtClean="0"/>
              <a:t> </a:t>
            </a:r>
            <a:r>
              <a:rPr lang="de-DE" dirty="0" err="1" smtClean="0"/>
              <a:t>rejected</a:t>
            </a:r>
            <a:r>
              <a:rPr lang="de-DE" dirty="0" smtClean="0"/>
              <a:t> </a:t>
            </a:r>
            <a:r>
              <a:rPr lang="de-DE" dirty="0" err="1" smtClean="0"/>
              <a:t>as</a:t>
            </a:r>
            <a:r>
              <a:rPr lang="de-DE" dirty="0" smtClean="0"/>
              <a:t> </a:t>
            </a:r>
            <a:r>
              <a:rPr lang="de-DE" dirty="0" err="1" smtClean="0"/>
              <a:t>inadequate</a:t>
            </a:r>
            <a:r>
              <a:rPr lang="de-DE" dirty="0" smtClean="0"/>
              <a:t> </a:t>
            </a:r>
            <a:r>
              <a:rPr lang="de-DE" dirty="0" err="1" smtClean="0"/>
              <a:t>by</a:t>
            </a:r>
            <a:r>
              <a:rPr lang="de-DE" dirty="0" smtClean="0"/>
              <a:t> </a:t>
            </a:r>
            <a:r>
              <a:rPr lang="de-DE" dirty="0" err="1" smtClean="0"/>
              <a:t>the</a:t>
            </a:r>
            <a:r>
              <a:rPr lang="de-DE" dirty="0" smtClean="0"/>
              <a:t> </a:t>
            </a:r>
            <a:r>
              <a:rPr lang="de-DE" dirty="0" err="1" smtClean="0"/>
              <a:t>Vatican</a:t>
            </a:r>
            <a:r>
              <a:rPr lang="de-DE" dirty="0" smtClean="0"/>
              <a:t> </a:t>
            </a:r>
            <a:r>
              <a:rPr lang="de-DE" dirty="0" err="1" smtClean="0"/>
              <a:t>as</a:t>
            </a:r>
            <a:r>
              <a:rPr lang="de-DE" dirty="0" smtClean="0"/>
              <a:t> </a:t>
            </a:r>
            <a:r>
              <a:rPr lang="de-DE" dirty="0" err="1" smtClean="0"/>
              <a:t>it</a:t>
            </a:r>
            <a:r>
              <a:rPr lang="de-DE" dirty="0" smtClean="0"/>
              <a:t> falls </a:t>
            </a:r>
            <a:r>
              <a:rPr lang="de-DE" dirty="0" err="1" smtClean="0"/>
              <a:t>short</a:t>
            </a:r>
            <a:r>
              <a:rPr lang="de-DE" dirty="0" smtClean="0"/>
              <a:t> </a:t>
            </a:r>
            <a:r>
              <a:rPr lang="de-DE" dirty="0" err="1" smtClean="0"/>
              <a:t>of</a:t>
            </a:r>
            <a:r>
              <a:rPr lang="de-DE" dirty="0" smtClean="0"/>
              <a:t> </a:t>
            </a:r>
            <a:r>
              <a:rPr lang="de-DE" b="1" dirty="0" err="1" smtClean="0"/>
              <a:t>organic</a:t>
            </a:r>
            <a:r>
              <a:rPr lang="de-DE" b="1" dirty="0" smtClean="0"/>
              <a:t> </a:t>
            </a:r>
            <a:r>
              <a:rPr lang="de-DE" b="1" dirty="0" err="1" smtClean="0"/>
              <a:t>unity</a:t>
            </a:r>
            <a:r>
              <a:rPr lang="de-DE" b="1" dirty="0" smtClean="0"/>
              <a:t> </a:t>
            </a:r>
            <a:r>
              <a:rPr lang="de-DE" b="1" dirty="0" err="1" smtClean="0"/>
              <a:t>of</a:t>
            </a:r>
            <a:r>
              <a:rPr lang="de-DE" b="1" dirty="0" smtClean="0"/>
              <a:t> </a:t>
            </a:r>
            <a:r>
              <a:rPr lang="de-DE" b="1" dirty="0" err="1" smtClean="0"/>
              <a:t>the</a:t>
            </a:r>
            <a:r>
              <a:rPr lang="de-DE" b="1" dirty="0" smtClean="0"/>
              <a:t> </a:t>
            </a:r>
            <a:r>
              <a:rPr lang="de-DE" b="1" dirty="0" err="1" smtClean="0"/>
              <a:t>one</a:t>
            </a:r>
            <a:r>
              <a:rPr lang="de-DE" b="1" dirty="0" smtClean="0"/>
              <a:t> </a:t>
            </a:r>
            <a:r>
              <a:rPr lang="de-DE" b="1" dirty="0" err="1" smtClean="0"/>
              <a:t>body</a:t>
            </a:r>
            <a:r>
              <a:rPr lang="de-DE" dirty="0" smtClean="0"/>
              <a:t>.</a:t>
            </a:r>
          </a:p>
          <a:p>
            <a:pPr marL="0" indent="0">
              <a:buNone/>
            </a:pPr>
            <a:endParaRPr lang="de-DE" dirty="0"/>
          </a:p>
        </p:txBody>
      </p:sp>
    </p:spTree>
    <p:extLst>
      <p:ext uri="{BB962C8B-B14F-4D97-AF65-F5344CB8AC3E}">
        <p14:creationId xmlns:p14="http://schemas.microsoft.com/office/powerpoint/2010/main" val="155361108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1006</Words>
  <Application>Microsoft Office PowerPoint</Application>
  <PresentationFormat>Bildschirmpräsentation (4:3)</PresentationFormat>
  <Paragraphs>71</Paragraphs>
  <Slides>17</Slides>
  <Notes>0</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Larissa</vt:lpstr>
      <vt:lpstr>KATNET APRIL 2015</vt:lpstr>
      <vt:lpstr>LIFE &amp; MESSAGE</vt:lpstr>
      <vt:lpstr>ECUMENICAL IMPORTANCE OF LIFESTYLE</vt:lpstr>
      <vt:lpstr>PowerPoint-Präsentation</vt:lpstr>
      <vt:lpstr>MESSAGE</vt:lpstr>
      <vt:lpstr>PowerPoint-Präsentation</vt:lpstr>
      <vt:lpstr>MODEL FOR UNITY</vt:lpstr>
      <vt:lpstr>PowerPoint-Präsentation</vt:lpstr>
      <vt:lpstr>RECONCILED DIVERSITY</vt:lpstr>
      <vt:lpstr>IMPORTANCE OF FRANCIS HERE</vt:lpstr>
      <vt:lpstr>PowerPoint-Präsentation</vt:lpstr>
      <vt:lpstr>Collegiality/Synodality</vt:lpstr>
      <vt:lpstr>PowerPoint-Präsentation</vt:lpstr>
      <vt:lpstr>PowerPoint-Präsentation</vt:lpstr>
      <vt:lpstr>NEW PARADIGM FOR ECUMENISM</vt:lpstr>
      <vt:lpstr>MEETINGS WITH EVANGELICAL LEADERS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KATNET APRIL 2015</dc:title>
  <dc:creator>Peter Hocken</dc:creator>
  <cp:lastModifiedBy>Peter Hocken</cp:lastModifiedBy>
  <cp:revision>19</cp:revision>
  <dcterms:created xsi:type="dcterms:W3CDTF">2015-03-24T08:31:52Z</dcterms:created>
  <dcterms:modified xsi:type="dcterms:W3CDTF">2015-03-27T16:20:04Z</dcterms:modified>
</cp:coreProperties>
</file>