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92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96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95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93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93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70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73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84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68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04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34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9925C-226E-4587-B799-7AFC5B21E3F0}" type="datetimeFigureOut">
              <a:rPr lang="de-DE" smtClean="0"/>
              <a:t>27.09.2015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5450D-9599-421D-AC94-9FDC00BF76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6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Krakow</a:t>
            </a:r>
            <a:r>
              <a:rPr lang="de-DE" dirty="0" smtClean="0"/>
              <a:t> </a:t>
            </a:r>
            <a:r>
              <a:rPr lang="de-DE" dirty="0" err="1" smtClean="0"/>
              <a:t>October</a:t>
            </a:r>
            <a:r>
              <a:rPr lang="de-DE" dirty="0" smtClean="0"/>
              <a:t> 20, 2015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b="1" dirty="0" smtClean="0"/>
              <a:t>The </a:t>
            </a:r>
            <a:r>
              <a:rPr lang="de-DE" b="1" dirty="0" err="1" smtClean="0"/>
              <a:t>Role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Holy Spirit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Charismatic</a:t>
            </a:r>
            <a:r>
              <a:rPr lang="de-DE" b="1" dirty="0" smtClean="0"/>
              <a:t> </a:t>
            </a:r>
            <a:r>
              <a:rPr lang="de-DE" b="1" dirty="0" err="1" smtClean="0"/>
              <a:t>Renewal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6724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 Multiple </a:t>
            </a:r>
            <a:r>
              <a:rPr lang="de-DE" dirty="0" err="1" smtClean="0"/>
              <a:t>Roles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de-DE" dirty="0" err="1" smtClean="0"/>
              <a:t>Enlightening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Revealing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Reveals</a:t>
            </a:r>
            <a:r>
              <a:rPr lang="de-DE" dirty="0" smtClean="0"/>
              <a:t> Jesus,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mission</a:t>
            </a:r>
            <a:r>
              <a:rPr lang="de-DE" dirty="0" smtClean="0"/>
              <a:t>: </a:t>
            </a:r>
            <a:r>
              <a:rPr lang="de-DE" dirty="0" err="1" smtClean="0"/>
              <a:t>divine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human, </a:t>
            </a:r>
            <a:r>
              <a:rPr lang="de-DE" dirty="0" err="1" smtClean="0"/>
              <a:t>crucified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risen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Alpha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Omega</a:t>
            </a:r>
          </a:p>
          <a:p>
            <a:pPr>
              <a:buFont typeface="Arial" charset="0"/>
              <a:buChar char="•"/>
            </a:pPr>
            <a:r>
              <a:rPr lang="de-DE" dirty="0" err="1" smtClean="0"/>
              <a:t>Reveals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expands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en-GB" dirty="0" smtClean="0"/>
              <a:t>“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Israel</a:t>
            </a:r>
            <a:r>
              <a:rPr lang="en-GB" dirty="0" smtClean="0"/>
              <a:t>”</a:t>
            </a:r>
            <a:r>
              <a:rPr lang="de-DE" dirty="0" smtClean="0"/>
              <a:t> (Acts 28. 20)</a:t>
            </a:r>
          </a:p>
          <a:p>
            <a:pPr>
              <a:buFont typeface="Arial" charset="0"/>
              <a:buChar char="•"/>
            </a:pPr>
            <a:r>
              <a:rPr lang="de-DE" dirty="0" smtClean="0"/>
              <a:t>Opens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Scriptures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smtClean="0"/>
              <a:t>Shows </a:t>
            </a:r>
            <a:r>
              <a:rPr lang="de-DE" dirty="0" err="1" smtClean="0"/>
              <a:t>unity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divine</a:t>
            </a:r>
            <a:r>
              <a:rPr lang="de-DE" dirty="0" smtClean="0"/>
              <a:t> </a:t>
            </a:r>
            <a:r>
              <a:rPr lang="de-DE" dirty="0" err="1" smtClean="0"/>
              <a:t>revelation</a:t>
            </a:r>
            <a:r>
              <a:rPr lang="de-DE" dirty="0" smtClean="0"/>
              <a:t> in Jesus</a:t>
            </a:r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427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CREATOR &amp; THE GIVER OF LIFE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smtClean="0"/>
              <a:t>Holy Spirit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Creator</a:t>
            </a:r>
            <a:r>
              <a:rPr lang="de-DE" dirty="0" smtClean="0"/>
              <a:t> Spirit, </a:t>
            </a:r>
            <a:r>
              <a:rPr lang="de-DE" dirty="0" err="1" smtClean="0"/>
              <a:t>the</a:t>
            </a:r>
            <a:r>
              <a:rPr lang="de-DE" dirty="0" smtClean="0"/>
              <a:t> Lord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Giver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Life (</a:t>
            </a:r>
            <a:r>
              <a:rPr lang="de-DE" dirty="0" err="1" smtClean="0"/>
              <a:t>Creed</a:t>
            </a:r>
            <a:r>
              <a:rPr lang="de-DE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de-DE" dirty="0" smtClean="0"/>
              <a:t>Forms </a:t>
            </a:r>
            <a:r>
              <a:rPr lang="de-DE" dirty="0" err="1" smtClean="0"/>
              <a:t>hope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believer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Church, personal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corporate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Giver</a:t>
            </a:r>
            <a:r>
              <a:rPr lang="de-DE" dirty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gifts</a:t>
            </a:r>
            <a:r>
              <a:rPr lang="de-DE" dirty="0" smtClean="0"/>
              <a:t>,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manifold</a:t>
            </a:r>
            <a:r>
              <a:rPr lang="de-DE" dirty="0" smtClean="0"/>
              <a:t> </a:t>
            </a:r>
            <a:r>
              <a:rPr lang="de-DE" dirty="0" err="1" smtClean="0"/>
              <a:t>charisms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Builds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body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Christ</a:t>
            </a:r>
          </a:p>
          <a:p>
            <a:pPr>
              <a:buFont typeface="Arial" charset="0"/>
              <a:buChar char="•"/>
            </a:pPr>
            <a:r>
              <a:rPr lang="de-DE" dirty="0" err="1" smtClean="0"/>
              <a:t>Shaper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unity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body</a:t>
            </a:r>
            <a:endParaRPr lang="de-DE" dirty="0" smtClean="0"/>
          </a:p>
          <a:p>
            <a:pPr>
              <a:buFont typeface="Arial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052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3. THE HOLY SPIRIT AWAKENS MEMORY 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Church </a:t>
            </a:r>
            <a:r>
              <a:rPr lang="de-DE" dirty="0" err="1" smtClean="0"/>
              <a:t>reminds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His </a:t>
            </a:r>
            <a:r>
              <a:rPr lang="de-DE" dirty="0" err="1" smtClean="0"/>
              <a:t>covenant</a:t>
            </a:r>
            <a:r>
              <a:rPr lang="de-DE" dirty="0" smtClean="0"/>
              <a:t> </a:t>
            </a:r>
            <a:r>
              <a:rPr lang="de-DE" dirty="0" err="1" smtClean="0"/>
              <a:t>promises</a:t>
            </a:r>
            <a:endParaRPr lang="de-DE" dirty="0" smtClean="0"/>
          </a:p>
          <a:p>
            <a:r>
              <a:rPr lang="de-DE" dirty="0" smtClean="0"/>
              <a:t>The Church </a:t>
            </a:r>
            <a:r>
              <a:rPr lang="de-DE" dirty="0" err="1" smtClean="0"/>
              <a:t>acting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invokes</a:t>
            </a:r>
            <a:r>
              <a:rPr lang="de-DE" dirty="0" smtClean="0"/>
              <a:t> </a:t>
            </a:r>
            <a:r>
              <a:rPr lang="de-DE" dirty="0" err="1" smtClean="0"/>
              <a:t>God‘s</a:t>
            </a:r>
            <a:r>
              <a:rPr lang="de-DE" dirty="0" smtClean="0"/>
              <a:t> </a:t>
            </a:r>
            <a:r>
              <a:rPr lang="de-DE" dirty="0" err="1" smtClean="0"/>
              <a:t>memory</a:t>
            </a:r>
            <a:endParaRPr lang="de-DE" dirty="0" smtClean="0"/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remembers</a:t>
            </a:r>
            <a:r>
              <a:rPr lang="de-DE" dirty="0" smtClean="0"/>
              <a:t>,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acts</a:t>
            </a:r>
            <a:endParaRPr lang="de-DE" dirty="0"/>
          </a:p>
          <a:p>
            <a:endParaRPr lang="de-DE" dirty="0" smtClean="0"/>
          </a:p>
          <a:p>
            <a:r>
              <a:rPr lang="en-GB" dirty="0" smtClean="0"/>
              <a:t>“The Holy Spirit is the Church’s living </a:t>
            </a:r>
            <a:r>
              <a:rPr lang="en-GB" smtClean="0"/>
              <a:t>memory” (CCC, 1099)</a:t>
            </a:r>
            <a:endParaRPr lang="en-GB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523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4</a:t>
            </a:r>
            <a:r>
              <a:rPr lang="de-DE" dirty="0" smtClean="0"/>
              <a:t>. As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convicts</a:t>
            </a:r>
            <a:r>
              <a:rPr lang="de-DE" dirty="0" smtClean="0"/>
              <a:t> Christians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unholy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Conviction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grace</a:t>
            </a:r>
            <a:r>
              <a:rPr lang="de-DE" dirty="0" smtClean="0"/>
              <a:t>, not a </a:t>
            </a:r>
            <a:r>
              <a:rPr lang="de-DE" dirty="0" err="1" smtClean="0"/>
              <a:t>condemnation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life-changing</a:t>
            </a:r>
            <a:r>
              <a:rPr lang="de-DE" dirty="0" smtClean="0"/>
              <a:t> </a:t>
            </a:r>
            <a:r>
              <a:rPr lang="de-DE" dirty="0" err="1" smtClean="0"/>
              <a:t>repentance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The Holy Spirit </a:t>
            </a:r>
            <a:r>
              <a:rPr lang="de-DE" dirty="0" err="1" smtClean="0"/>
              <a:t>recalls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covenant</a:t>
            </a:r>
            <a:r>
              <a:rPr lang="de-DE" dirty="0" smtClean="0"/>
              <a:t> </a:t>
            </a:r>
            <a:r>
              <a:rPr lang="de-DE" dirty="0" err="1" smtClean="0"/>
              <a:t>fidelity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42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Cries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de-DE" dirty="0" smtClean="0"/>
              <a:t>Abba, </a:t>
            </a:r>
            <a:r>
              <a:rPr lang="de-DE" dirty="0" err="1" smtClean="0"/>
              <a:t>Father</a:t>
            </a:r>
            <a:r>
              <a:rPr lang="en-GB" dirty="0" smtClean="0"/>
              <a:t>”</a:t>
            </a:r>
            <a:r>
              <a:rPr lang="de-DE" dirty="0" smtClean="0"/>
              <a:t> (Rom. 8: 15 – 16; Gal. 4: 6)</a:t>
            </a:r>
          </a:p>
          <a:p>
            <a:r>
              <a:rPr lang="en-GB" dirty="0" smtClean="0"/>
              <a:t>“Jesus is Lord” (1 Cor. 12: 3)</a:t>
            </a:r>
          </a:p>
          <a:p>
            <a:r>
              <a:rPr lang="en-GB" dirty="0" smtClean="0"/>
              <a:t>“Marana </a:t>
            </a:r>
            <a:r>
              <a:rPr lang="en-GB" dirty="0" err="1" smtClean="0"/>
              <a:t>tha</a:t>
            </a:r>
            <a:r>
              <a:rPr lang="en-GB" dirty="0" smtClean="0"/>
              <a:t>! Come, Lord Jesus!”</a:t>
            </a:r>
            <a:r>
              <a:rPr lang="de-DE" dirty="0" smtClean="0"/>
              <a:t> (1 </a:t>
            </a:r>
            <a:r>
              <a:rPr lang="de-DE" dirty="0" err="1" smtClean="0"/>
              <a:t>Cor</a:t>
            </a:r>
            <a:r>
              <a:rPr lang="de-DE" dirty="0" smtClean="0"/>
              <a:t>. 16: 22; </a:t>
            </a:r>
            <a:r>
              <a:rPr lang="de-DE" dirty="0" err="1" smtClean="0"/>
              <a:t>Rev</a:t>
            </a:r>
            <a:r>
              <a:rPr lang="de-DE" dirty="0" smtClean="0"/>
              <a:t>. 22: 17, 20)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5310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 AGENT OF ALL AUTHENTIC 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Re-</a:t>
            </a:r>
            <a:r>
              <a:rPr lang="de-DE" dirty="0" err="1" smtClean="0"/>
              <a:t>centres</a:t>
            </a:r>
            <a:r>
              <a:rPr lang="de-DE" dirty="0" smtClean="0"/>
              <a:t> </a:t>
            </a:r>
            <a:r>
              <a:rPr lang="de-DE" dirty="0" err="1" smtClean="0"/>
              <a:t>everything</a:t>
            </a:r>
            <a:r>
              <a:rPr lang="de-DE" dirty="0" smtClean="0"/>
              <a:t> in Jesus</a:t>
            </a:r>
          </a:p>
          <a:p>
            <a:r>
              <a:rPr lang="de-DE" dirty="0" smtClean="0"/>
              <a:t>Orients </a:t>
            </a:r>
            <a:r>
              <a:rPr lang="de-DE" dirty="0" err="1" smtClean="0"/>
              <a:t>everything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Father</a:t>
            </a:r>
            <a:endParaRPr lang="de-DE" dirty="0" smtClean="0"/>
          </a:p>
          <a:p>
            <a:r>
              <a:rPr lang="de-DE" dirty="0" err="1" smtClean="0"/>
              <a:t>Purifies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hope</a:t>
            </a:r>
            <a:r>
              <a:rPr lang="de-DE" dirty="0" smtClean="0"/>
              <a:t> (</a:t>
            </a:r>
            <a:r>
              <a:rPr lang="en-GB" dirty="0" smtClean="0"/>
              <a:t>“everyone who thus hopes in him purifies himself as he is pure” 1 John 3: 3) </a:t>
            </a:r>
            <a:endParaRPr lang="de-DE" dirty="0" smtClean="0"/>
          </a:p>
          <a:p>
            <a:r>
              <a:rPr lang="de-DE" dirty="0" smtClean="0"/>
              <a:t>Orders </a:t>
            </a:r>
            <a:r>
              <a:rPr lang="de-DE" dirty="0" err="1" smtClean="0"/>
              <a:t>everything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true</a:t>
            </a:r>
            <a:r>
              <a:rPr lang="de-DE" dirty="0" smtClean="0"/>
              <a:t> </a:t>
            </a:r>
            <a:r>
              <a:rPr lang="de-DE" dirty="0" err="1" smtClean="0"/>
              <a:t>goal</a:t>
            </a:r>
            <a:endParaRPr lang="de-DE" dirty="0" smtClean="0"/>
          </a:p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Lord‘s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in </a:t>
            </a:r>
            <a:r>
              <a:rPr lang="de-DE" dirty="0" err="1" smtClean="0"/>
              <a:t>glory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9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KEY CATECHISM  QUOTES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“In their joint mission, The Son and the Spirit are distinct but inseparable.” (CCC, 689)</a:t>
            </a:r>
          </a:p>
          <a:p>
            <a:r>
              <a:rPr lang="en-GB" dirty="0" smtClean="0"/>
              <a:t>“Jesus himself does not reveal the Holy Spirit fully, until he himself has been glorified through his Death and Resurrection.” (CCC, 728)</a:t>
            </a:r>
          </a:p>
          <a:p>
            <a:r>
              <a:rPr lang="en-GB" dirty="0" smtClean="0"/>
              <a:t>“The Holy Spirit’s transforming power in the liturgy hastens the coming of the kingdom and the consummation of the mystery of salvation.” (CCC, 1107)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80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“The Holy Spirit is like the sap of the Father’s vine which bears fruit on its branches.” (CCC, 1108)</a:t>
            </a:r>
          </a:p>
          <a:p>
            <a:r>
              <a:rPr lang="en-GB" dirty="0" smtClean="0"/>
              <a:t>“The Holy Spirit, whose anointing permeates our whole being, is the interior Master of Christian prayer.” (CCC, 2672)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9818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Bildschirmpräsentation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Krakow October 20, 2015</vt:lpstr>
      <vt:lpstr>The Multiple Roles of the Holy Spirit</vt:lpstr>
      <vt:lpstr>2. CREATOR &amp; THE GIVER OF LIFE</vt:lpstr>
      <vt:lpstr> 3. THE HOLY SPIRIT AWAKENS MEMORY  </vt:lpstr>
      <vt:lpstr>PowerPoint-Präsentation</vt:lpstr>
      <vt:lpstr>The Three Cries</vt:lpstr>
      <vt:lpstr>THE AGENT OF ALL AUTHENTIC RENEWAL</vt:lpstr>
      <vt:lpstr>KEY CATECHISM  QUOTES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Krakow October 20, 2015</dc:title>
  <dc:creator>Peter Hocken</dc:creator>
  <cp:lastModifiedBy>Peter Hocken</cp:lastModifiedBy>
  <cp:revision>14</cp:revision>
  <dcterms:created xsi:type="dcterms:W3CDTF">2015-09-25T15:15:24Z</dcterms:created>
  <dcterms:modified xsi:type="dcterms:W3CDTF">2015-09-27T17:06:52Z</dcterms:modified>
</cp:coreProperties>
</file>