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2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04C4C3-8E1C-481D-AC11-1C970A318B9B}" type="datetimeFigureOut">
              <a:rPr lang="de-DE" smtClean="0"/>
              <a:t>29.09.2015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764B5E-E3B0-4A2C-8FB0-2D6E552D7D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6301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64B5E-E3B0-4A2C-8FB0-2D6E552D7DB6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3847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0FE20-3DDA-4358-B3B2-FC253B766711}" type="datetimeFigureOut">
              <a:rPr lang="de-DE" smtClean="0"/>
              <a:t>29.09.2015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B9F1-29BC-45D2-A816-0AC0AB87C2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2257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0FE20-3DDA-4358-B3B2-FC253B766711}" type="datetimeFigureOut">
              <a:rPr lang="de-DE" smtClean="0"/>
              <a:t>29.09.2015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B9F1-29BC-45D2-A816-0AC0AB87C2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9806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0FE20-3DDA-4358-B3B2-FC253B766711}" type="datetimeFigureOut">
              <a:rPr lang="de-DE" smtClean="0"/>
              <a:t>29.09.2015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B9F1-29BC-45D2-A816-0AC0AB87C2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919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0FE20-3DDA-4358-B3B2-FC253B766711}" type="datetimeFigureOut">
              <a:rPr lang="de-DE" smtClean="0"/>
              <a:t>29.09.2015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B9F1-29BC-45D2-A816-0AC0AB87C2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8036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0FE20-3DDA-4358-B3B2-FC253B766711}" type="datetimeFigureOut">
              <a:rPr lang="de-DE" smtClean="0"/>
              <a:t>29.09.2015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B9F1-29BC-45D2-A816-0AC0AB87C2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8254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0FE20-3DDA-4358-B3B2-FC253B766711}" type="datetimeFigureOut">
              <a:rPr lang="de-DE" smtClean="0"/>
              <a:t>29.09.2015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B9F1-29BC-45D2-A816-0AC0AB87C2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1396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0FE20-3DDA-4358-B3B2-FC253B766711}" type="datetimeFigureOut">
              <a:rPr lang="de-DE" smtClean="0"/>
              <a:t>29.09.2015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B9F1-29BC-45D2-A816-0AC0AB87C2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6815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0FE20-3DDA-4358-B3B2-FC253B766711}" type="datetimeFigureOut">
              <a:rPr lang="de-DE" smtClean="0"/>
              <a:t>29.09.2015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B9F1-29BC-45D2-A816-0AC0AB87C2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0470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0FE20-3DDA-4358-B3B2-FC253B766711}" type="datetimeFigureOut">
              <a:rPr lang="de-DE" smtClean="0"/>
              <a:t>29.09.2015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B9F1-29BC-45D2-A816-0AC0AB87C2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0433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0FE20-3DDA-4358-B3B2-FC253B766711}" type="datetimeFigureOut">
              <a:rPr lang="de-DE" smtClean="0"/>
              <a:t>29.09.2015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B9F1-29BC-45D2-A816-0AC0AB87C2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3222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0FE20-3DDA-4358-B3B2-FC253B766711}" type="datetimeFigureOut">
              <a:rPr lang="de-DE" smtClean="0"/>
              <a:t>29.09.2015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B9F1-29BC-45D2-A816-0AC0AB87C2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9224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0FE20-3DDA-4358-B3B2-FC253B766711}" type="datetimeFigureOut">
              <a:rPr lang="de-DE" smtClean="0"/>
              <a:t>29.09.2015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AB9F1-29BC-45D2-A816-0AC0AB87C2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2985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KRAKOW </a:t>
            </a:r>
            <a:r>
              <a:rPr lang="de-DE" dirty="0" err="1" smtClean="0"/>
              <a:t>Tuesday</a:t>
            </a:r>
            <a:r>
              <a:rPr lang="de-DE" dirty="0" smtClean="0"/>
              <a:t> </a:t>
            </a:r>
            <a:r>
              <a:rPr lang="de-DE" dirty="0" err="1" smtClean="0"/>
              <a:t>October</a:t>
            </a:r>
            <a:r>
              <a:rPr lang="de-DE" smtClean="0"/>
              <a:t> 20, 2015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 smtClean="0"/>
              <a:t>The </a:t>
            </a:r>
            <a:r>
              <a:rPr lang="en-GB" b="1" dirty="0"/>
              <a:t>Role of the Holy Spirit and of the Charismatic Renewal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75885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smtClean="0"/>
              <a:t>RESTORATION OF HEALING </a:t>
            </a:r>
            <a:br>
              <a:rPr lang="de-DE" dirty="0" smtClean="0"/>
            </a:br>
            <a:r>
              <a:rPr lang="en-GB" sz="3600" dirty="0"/>
              <a:t>in all dimensions and at all levels</a:t>
            </a:r>
            <a:r>
              <a:rPr lang="en-GB" dirty="0"/>
              <a:t/>
            </a:r>
            <a:br>
              <a:rPr lang="en-GB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The concept of healing fleshes out salvation</a:t>
            </a:r>
          </a:p>
          <a:p>
            <a:pPr marL="0" indent="0">
              <a:buNone/>
            </a:pPr>
            <a:r>
              <a:rPr lang="en-GB" dirty="0" smtClean="0"/>
              <a:t>	* healing of body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* healing of emotions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* healing of mind and thoughts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* healing of society</a:t>
            </a:r>
          </a:p>
          <a:p>
            <a:pPr marL="0" indent="0">
              <a:buNone/>
            </a:pPr>
            <a:r>
              <a:rPr lang="en-GB" dirty="0" smtClean="0"/>
              <a:t>	* healing of divisions</a:t>
            </a:r>
          </a:p>
          <a:p>
            <a:pPr marL="0" indent="0">
              <a:buNone/>
            </a:pPr>
            <a:r>
              <a:rPr lang="en-GB" dirty="0" smtClean="0"/>
              <a:t>Healing as becoming whole according to God’s purpose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0782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Tongues: W</a:t>
            </a:r>
            <a:r>
              <a:rPr lang="en-GB" dirty="0" smtClean="0"/>
              <a:t>orshipping in the Spirit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Holy Spirit restoring a sense of awe to worship</a:t>
            </a:r>
          </a:p>
          <a:p>
            <a:pPr marL="0" indent="0">
              <a:buNone/>
            </a:pPr>
            <a:r>
              <a:rPr lang="en-GB" dirty="0" smtClean="0"/>
              <a:t>God’s ways are higher than our ways (Is. 55: 8-9)</a:t>
            </a:r>
          </a:p>
          <a:p>
            <a:pPr marL="0" indent="0">
              <a:buNone/>
            </a:pPr>
            <a:r>
              <a:rPr lang="en-GB" dirty="0" smtClean="0"/>
              <a:t>Worshipping from the depths of our being: bring forth what </a:t>
            </a:r>
            <a:r>
              <a:rPr lang="en-GB" dirty="0"/>
              <a:t>is beyond our powers of reason and </a:t>
            </a:r>
            <a:r>
              <a:rPr lang="en-GB" dirty="0" smtClean="0"/>
              <a:t>expression.</a:t>
            </a:r>
          </a:p>
          <a:p>
            <a:pPr marL="0" indent="0">
              <a:buNone/>
            </a:pPr>
            <a:r>
              <a:rPr lang="en-GB" dirty="0" smtClean="0"/>
              <a:t>Restoring the right sense of mystery: “How unsearchable are his judgments and how inscrutable his ways!” (Rom. 11: 33).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8625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Awakens Church to reality of evil </a:t>
            </a:r>
            <a:r>
              <a:rPr lang="en-GB" dirty="0" smtClean="0"/>
              <a:t>spirits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Outpouring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Holy Spirit </a:t>
            </a:r>
            <a:r>
              <a:rPr lang="de-DE" dirty="0" err="1" smtClean="0"/>
              <a:t>exposes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evil</a:t>
            </a:r>
            <a:r>
              <a:rPr lang="de-DE" dirty="0" smtClean="0"/>
              <a:t> </a:t>
            </a:r>
            <a:r>
              <a:rPr lang="de-DE" dirty="0" err="1" smtClean="0"/>
              <a:t>spirits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ministry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Jesus</a:t>
            </a:r>
          </a:p>
          <a:p>
            <a:r>
              <a:rPr lang="de-DE" dirty="0" err="1" smtClean="0"/>
              <a:t>Makes</a:t>
            </a:r>
            <a:r>
              <a:rPr lang="de-DE" dirty="0" smtClean="0"/>
              <a:t> </a:t>
            </a:r>
            <a:r>
              <a:rPr lang="de-DE" dirty="0" err="1" smtClean="0"/>
              <a:t>necessary</a:t>
            </a:r>
            <a:r>
              <a:rPr lang="de-DE" dirty="0" smtClean="0"/>
              <a:t> </a:t>
            </a:r>
            <a:r>
              <a:rPr lang="de-DE" dirty="0" err="1" smtClean="0"/>
              <a:t>ministries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exorcism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deliverance</a:t>
            </a:r>
            <a:endParaRPr lang="de-DE" dirty="0" smtClean="0"/>
          </a:p>
          <a:p>
            <a:r>
              <a:rPr lang="de-DE" dirty="0" err="1" smtClean="0"/>
              <a:t>Makes</a:t>
            </a:r>
            <a:r>
              <a:rPr lang="de-DE" dirty="0" smtClean="0"/>
              <a:t> </a:t>
            </a:r>
            <a:r>
              <a:rPr lang="de-DE" dirty="0" err="1" smtClean="0"/>
              <a:t>more</a:t>
            </a:r>
            <a:r>
              <a:rPr lang="de-DE" dirty="0" smtClean="0"/>
              <a:t> </a:t>
            </a:r>
            <a:r>
              <a:rPr lang="de-DE" dirty="0" err="1" smtClean="0"/>
              <a:t>important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discernment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spirits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66891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RESTORES THE BLESSED HOPE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err="1"/>
              <a:t>a</a:t>
            </a:r>
            <a:r>
              <a:rPr lang="de-DE" dirty="0" err="1" smtClean="0"/>
              <a:t>waiting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blessed</a:t>
            </a:r>
            <a:r>
              <a:rPr lang="de-DE" dirty="0" smtClean="0"/>
              <a:t> </a:t>
            </a:r>
            <a:r>
              <a:rPr lang="de-DE" dirty="0" err="1" smtClean="0"/>
              <a:t>hope</a:t>
            </a:r>
            <a:r>
              <a:rPr lang="de-DE" dirty="0" smtClean="0"/>
              <a:t>,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appearing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our</a:t>
            </a:r>
            <a:r>
              <a:rPr lang="de-DE" dirty="0" smtClean="0"/>
              <a:t> </a:t>
            </a:r>
            <a:r>
              <a:rPr lang="de-DE" dirty="0" err="1" smtClean="0"/>
              <a:t>great</a:t>
            </a:r>
            <a:r>
              <a:rPr lang="de-DE" dirty="0" smtClean="0"/>
              <a:t> </a:t>
            </a:r>
            <a:r>
              <a:rPr lang="de-DE" dirty="0" err="1" smtClean="0"/>
              <a:t>God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Saviour</a:t>
            </a:r>
            <a:r>
              <a:rPr lang="de-DE" dirty="0" smtClean="0"/>
              <a:t> Jesus Christ“ (Titus 2: 13)</a:t>
            </a:r>
          </a:p>
          <a:p>
            <a:r>
              <a:rPr lang="de-DE" dirty="0" smtClean="0"/>
              <a:t>May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God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hope</a:t>
            </a:r>
            <a:r>
              <a:rPr lang="de-DE" dirty="0" smtClean="0"/>
              <a:t> </a:t>
            </a:r>
            <a:r>
              <a:rPr lang="de-DE" dirty="0" err="1" smtClean="0"/>
              <a:t>fill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joy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peace</a:t>
            </a:r>
            <a:r>
              <a:rPr lang="de-DE" dirty="0" smtClean="0"/>
              <a:t> in </a:t>
            </a:r>
            <a:r>
              <a:rPr lang="de-DE" dirty="0" err="1" smtClean="0"/>
              <a:t>believing</a:t>
            </a:r>
            <a:r>
              <a:rPr lang="de-DE" dirty="0" smtClean="0"/>
              <a:t>, so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power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Holy Spirit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may</a:t>
            </a:r>
            <a:r>
              <a:rPr lang="de-DE" dirty="0" smtClean="0"/>
              <a:t> </a:t>
            </a:r>
            <a:r>
              <a:rPr lang="de-DE" dirty="0" err="1" smtClean="0"/>
              <a:t>abound</a:t>
            </a:r>
            <a:r>
              <a:rPr lang="de-DE" dirty="0" smtClean="0"/>
              <a:t> in </a:t>
            </a:r>
            <a:r>
              <a:rPr lang="de-DE" dirty="0" err="1" smtClean="0"/>
              <a:t>hope</a:t>
            </a:r>
            <a:r>
              <a:rPr lang="de-DE" dirty="0" smtClean="0"/>
              <a:t>“ (Rom. 15: 13)</a:t>
            </a:r>
          </a:p>
          <a:p>
            <a:r>
              <a:rPr lang="de-DE" dirty="0" smtClean="0"/>
              <a:t>The Spirit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Bride</a:t>
            </a:r>
            <a:r>
              <a:rPr lang="de-DE" dirty="0" smtClean="0"/>
              <a:t> </a:t>
            </a:r>
            <a:r>
              <a:rPr lang="de-DE" dirty="0" err="1" smtClean="0"/>
              <a:t>say</a:t>
            </a:r>
            <a:r>
              <a:rPr lang="de-DE" dirty="0" smtClean="0"/>
              <a:t> </a:t>
            </a:r>
            <a:r>
              <a:rPr lang="de-DE" dirty="0" err="1" smtClean="0"/>
              <a:t>Come</a:t>
            </a:r>
            <a:r>
              <a:rPr lang="de-DE" dirty="0" smtClean="0"/>
              <a:t>. (</a:t>
            </a:r>
            <a:r>
              <a:rPr lang="de-DE" dirty="0" err="1" smtClean="0"/>
              <a:t>Rev</a:t>
            </a:r>
            <a:r>
              <a:rPr lang="de-DE" dirty="0" smtClean="0"/>
              <a:t>. </a:t>
            </a:r>
            <a:r>
              <a:rPr lang="de-DE" smtClean="0"/>
              <a:t>22: 17)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778144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SHOWS FULL MEANING OF ACTIVE PARTICIPATION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Active</a:t>
            </a:r>
            <a:r>
              <a:rPr lang="de-DE" dirty="0" smtClean="0"/>
              <a:t> in </a:t>
            </a:r>
            <a:r>
              <a:rPr lang="de-DE" dirty="0" err="1" smtClean="0"/>
              <a:t>faith</a:t>
            </a:r>
            <a:r>
              <a:rPr lang="de-DE" dirty="0" smtClean="0"/>
              <a:t>, </a:t>
            </a:r>
            <a:r>
              <a:rPr lang="de-DE" dirty="0" err="1" smtClean="0"/>
              <a:t>hope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love</a:t>
            </a:r>
            <a:endParaRPr lang="de-DE" dirty="0" smtClean="0"/>
          </a:p>
          <a:p>
            <a:r>
              <a:rPr lang="de-DE" dirty="0" err="1" smtClean="0"/>
              <a:t>Moved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Holy Spirit</a:t>
            </a:r>
          </a:p>
          <a:p>
            <a:r>
              <a:rPr lang="de-DE" dirty="0" err="1" smtClean="0"/>
              <a:t>Taking</a:t>
            </a:r>
            <a:r>
              <a:rPr lang="de-DE" dirty="0" smtClean="0"/>
              <a:t> </a:t>
            </a:r>
            <a:r>
              <a:rPr lang="de-DE" dirty="0" err="1" smtClean="0"/>
              <a:t>part</a:t>
            </a:r>
            <a:r>
              <a:rPr lang="de-DE" dirty="0" smtClean="0"/>
              <a:t> in </a:t>
            </a:r>
            <a:r>
              <a:rPr lang="de-DE" dirty="0" err="1" smtClean="0"/>
              <a:t>mission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Church</a:t>
            </a:r>
          </a:p>
          <a:p>
            <a:r>
              <a:rPr lang="de-DE" dirty="0" err="1" smtClean="0"/>
              <a:t>Taking</a:t>
            </a:r>
            <a:r>
              <a:rPr lang="de-DE" dirty="0" smtClean="0"/>
              <a:t> </a:t>
            </a:r>
            <a:r>
              <a:rPr lang="de-DE" dirty="0" err="1" smtClean="0"/>
              <a:t>part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worship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Church</a:t>
            </a:r>
          </a:p>
          <a:p>
            <a:r>
              <a:rPr lang="de-DE" dirty="0" err="1" smtClean="0"/>
              <a:t>Taking</a:t>
            </a:r>
            <a:r>
              <a:rPr lang="de-DE" dirty="0" smtClean="0"/>
              <a:t> </a:t>
            </a:r>
            <a:r>
              <a:rPr lang="de-DE" dirty="0" err="1" smtClean="0"/>
              <a:t>part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diaconal</a:t>
            </a:r>
            <a:r>
              <a:rPr lang="de-DE" dirty="0" smtClean="0"/>
              <a:t> </a:t>
            </a:r>
            <a:r>
              <a:rPr lang="de-DE" dirty="0" err="1" smtClean="0"/>
              <a:t>work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Church</a:t>
            </a:r>
          </a:p>
          <a:p>
            <a:r>
              <a:rPr lang="de-DE" dirty="0" err="1" smtClean="0"/>
              <a:t>Taking</a:t>
            </a:r>
            <a:r>
              <a:rPr lang="de-DE" dirty="0" smtClean="0"/>
              <a:t> </a:t>
            </a:r>
            <a:r>
              <a:rPr lang="de-DE" dirty="0" err="1" smtClean="0"/>
              <a:t>part</a:t>
            </a:r>
            <a:r>
              <a:rPr lang="de-DE" dirty="0" smtClean="0"/>
              <a:t> in </a:t>
            </a:r>
            <a:r>
              <a:rPr lang="de-DE" smtClean="0"/>
              <a:t>evangelization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3340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THE CONTRIBUTION OF THE CHARISMATIC RENEWAL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Note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Charismatic</a:t>
            </a:r>
            <a:r>
              <a:rPr lang="de-DE" dirty="0" smtClean="0"/>
              <a:t> </a:t>
            </a:r>
            <a:r>
              <a:rPr lang="de-DE" dirty="0" err="1" smtClean="0"/>
              <a:t>Renewal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wider </a:t>
            </a:r>
            <a:r>
              <a:rPr lang="de-DE" dirty="0" err="1" smtClean="0"/>
              <a:t>than</a:t>
            </a:r>
            <a:r>
              <a:rPr lang="de-DE" dirty="0" smtClean="0"/>
              <a:t> </a:t>
            </a:r>
            <a:r>
              <a:rPr lang="de-DE" dirty="0" err="1" smtClean="0"/>
              <a:t>Catholic</a:t>
            </a:r>
            <a:r>
              <a:rPr lang="de-DE" dirty="0" smtClean="0"/>
              <a:t> </a:t>
            </a:r>
            <a:r>
              <a:rPr lang="de-DE" dirty="0" err="1" smtClean="0"/>
              <a:t>Charismatic</a:t>
            </a:r>
            <a:r>
              <a:rPr lang="de-DE" dirty="0" smtClean="0"/>
              <a:t> </a:t>
            </a:r>
            <a:r>
              <a:rPr lang="de-DE" dirty="0" err="1" smtClean="0"/>
              <a:t>Renewal</a:t>
            </a:r>
            <a:endParaRPr lang="de-DE" dirty="0" smtClean="0"/>
          </a:p>
          <a:p>
            <a:endParaRPr lang="de-DE" dirty="0"/>
          </a:p>
          <a:p>
            <a:r>
              <a:rPr lang="de-DE" dirty="0" smtClean="0"/>
              <a:t>So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contribution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Charismatic</a:t>
            </a:r>
            <a:r>
              <a:rPr lang="de-DE" dirty="0" smtClean="0"/>
              <a:t> </a:t>
            </a:r>
            <a:r>
              <a:rPr lang="de-DE" dirty="0" err="1" smtClean="0"/>
              <a:t>Renewal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wider </a:t>
            </a:r>
            <a:r>
              <a:rPr lang="de-DE" dirty="0" err="1" smtClean="0"/>
              <a:t>than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contribution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Catholic</a:t>
            </a:r>
            <a:r>
              <a:rPr lang="de-DE" dirty="0" smtClean="0"/>
              <a:t> </a:t>
            </a:r>
            <a:r>
              <a:rPr lang="de-DE" dirty="0" err="1" smtClean="0"/>
              <a:t>charismatic</a:t>
            </a:r>
            <a:r>
              <a:rPr lang="de-DE" dirty="0" smtClean="0"/>
              <a:t> </a:t>
            </a:r>
            <a:r>
              <a:rPr lang="de-DE" dirty="0" err="1" smtClean="0"/>
              <a:t>renewal</a:t>
            </a:r>
            <a:endParaRPr lang="de-DE" dirty="0" smtClean="0"/>
          </a:p>
          <a:p>
            <a:r>
              <a:rPr lang="de-DE" dirty="0" smtClean="0"/>
              <a:t>Focus on </a:t>
            </a:r>
            <a:r>
              <a:rPr lang="de-DE" dirty="0" err="1" smtClean="0"/>
              <a:t>contribution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renewal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Church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14603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MAKES CLEAR ROLE OF HOLY SPIRIT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The </a:t>
            </a:r>
            <a:r>
              <a:rPr lang="de-DE" dirty="0" err="1" smtClean="0"/>
              <a:t>charismatic</a:t>
            </a:r>
            <a:r>
              <a:rPr lang="de-DE" dirty="0" smtClean="0"/>
              <a:t> </a:t>
            </a:r>
            <a:r>
              <a:rPr lang="de-DE" dirty="0" err="1" smtClean="0"/>
              <a:t>renewal</a:t>
            </a:r>
            <a:r>
              <a:rPr lang="de-DE" dirty="0" smtClean="0"/>
              <a:t> </a:t>
            </a:r>
            <a:r>
              <a:rPr lang="de-DE" dirty="0" err="1" smtClean="0"/>
              <a:t>makes</a:t>
            </a:r>
            <a:r>
              <a:rPr lang="de-DE" dirty="0" smtClean="0"/>
              <a:t> </a:t>
            </a:r>
            <a:r>
              <a:rPr lang="de-DE" dirty="0" err="1" smtClean="0"/>
              <a:t>clear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role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Holy Spirit in all </a:t>
            </a:r>
            <a:r>
              <a:rPr lang="de-DE" dirty="0" err="1" smtClean="0"/>
              <a:t>authentic</a:t>
            </a:r>
            <a:r>
              <a:rPr lang="de-DE" dirty="0" smtClean="0"/>
              <a:t> </a:t>
            </a:r>
            <a:r>
              <a:rPr lang="de-DE" dirty="0" err="1" smtClean="0"/>
              <a:t>renewal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Church.</a:t>
            </a:r>
          </a:p>
          <a:p>
            <a:r>
              <a:rPr lang="de-DE" dirty="0" smtClean="0"/>
              <a:t>The </a:t>
            </a:r>
            <a:r>
              <a:rPr lang="de-DE" dirty="0" err="1" smtClean="0"/>
              <a:t>key</a:t>
            </a:r>
            <a:r>
              <a:rPr lang="de-DE" dirty="0" smtClean="0"/>
              <a:t> </a:t>
            </a:r>
            <a:r>
              <a:rPr lang="de-DE" dirty="0" err="1" smtClean="0"/>
              <a:t>role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baptism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Spirit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central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characteristic</a:t>
            </a:r>
            <a:r>
              <a:rPr lang="de-DE" dirty="0" smtClean="0"/>
              <a:t> </a:t>
            </a:r>
            <a:r>
              <a:rPr lang="de-DE" dirty="0" err="1" smtClean="0"/>
              <a:t>gift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Renewal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13514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ROLE OF HOLY SPIRIT AS LIFE-GIVER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The Holy Spirit </a:t>
            </a:r>
            <a:r>
              <a:rPr lang="de-DE" dirty="0" err="1" smtClean="0"/>
              <a:t>gives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desire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ability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praise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LORD</a:t>
            </a:r>
          </a:p>
          <a:p>
            <a:r>
              <a:rPr lang="de-DE" dirty="0" smtClean="0"/>
              <a:t>Transforms </a:t>
            </a:r>
            <a:r>
              <a:rPr lang="de-DE" dirty="0" err="1" smtClean="0"/>
              <a:t>worship</a:t>
            </a:r>
            <a:r>
              <a:rPr lang="de-DE" dirty="0" smtClean="0"/>
              <a:t> </a:t>
            </a:r>
            <a:r>
              <a:rPr lang="de-DE" dirty="0" err="1" smtClean="0"/>
              <a:t>first</a:t>
            </a:r>
            <a:endParaRPr lang="de-DE" dirty="0" smtClean="0"/>
          </a:p>
          <a:p>
            <a:r>
              <a:rPr lang="de-DE" dirty="0" err="1" smtClean="0"/>
              <a:t>Restores</a:t>
            </a:r>
            <a:r>
              <a:rPr lang="de-DE" dirty="0" smtClean="0"/>
              <a:t> </a:t>
            </a:r>
            <a:r>
              <a:rPr lang="de-DE" dirty="0" err="1" smtClean="0"/>
              <a:t>joy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worship</a:t>
            </a:r>
            <a:endParaRPr lang="de-DE" dirty="0" smtClean="0"/>
          </a:p>
          <a:p>
            <a:r>
              <a:rPr lang="de-DE" dirty="0" err="1" smtClean="0"/>
              <a:t>Makes</a:t>
            </a:r>
            <a:r>
              <a:rPr lang="de-DE" dirty="0" smtClean="0"/>
              <a:t> </a:t>
            </a:r>
            <a:r>
              <a:rPr lang="de-DE" dirty="0" err="1" smtClean="0"/>
              <a:t>possible</a:t>
            </a:r>
            <a:r>
              <a:rPr lang="de-DE" dirty="0" smtClean="0"/>
              <a:t> genuine </a:t>
            </a:r>
            <a:r>
              <a:rPr lang="de-DE" dirty="0" err="1" smtClean="0"/>
              <a:t>celebration</a:t>
            </a:r>
            <a:r>
              <a:rPr lang="de-DE" dirty="0" smtClean="0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0683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 LOVE FOR THE WORD OF GOD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The Holy Spirit </a:t>
            </a:r>
            <a:r>
              <a:rPr lang="de-DE" dirty="0" err="1" smtClean="0"/>
              <a:t>gives</a:t>
            </a:r>
            <a:r>
              <a:rPr lang="de-DE" dirty="0" smtClean="0"/>
              <a:t> </a:t>
            </a:r>
            <a:r>
              <a:rPr lang="de-DE" dirty="0" err="1" smtClean="0"/>
              <a:t>us</a:t>
            </a:r>
            <a:r>
              <a:rPr lang="de-DE" dirty="0" smtClean="0"/>
              <a:t> a </a:t>
            </a:r>
            <a:r>
              <a:rPr lang="de-DE" dirty="0" err="1" smtClean="0"/>
              <a:t>love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God‘s</a:t>
            </a:r>
            <a:r>
              <a:rPr lang="de-DE" dirty="0" smtClean="0"/>
              <a:t> Word</a:t>
            </a:r>
          </a:p>
          <a:p>
            <a:r>
              <a:rPr lang="de-DE" dirty="0" smtClean="0"/>
              <a:t>The Holy Spirit </a:t>
            </a:r>
            <a:r>
              <a:rPr lang="de-DE" dirty="0" err="1" smtClean="0"/>
              <a:t>opens</a:t>
            </a:r>
            <a:r>
              <a:rPr lang="de-DE" dirty="0" smtClean="0"/>
              <a:t> </a:t>
            </a:r>
            <a:r>
              <a:rPr lang="de-DE" dirty="0" err="1" smtClean="0"/>
              <a:t>up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meaning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Scriptures</a:t>
            </a:r>
            <a:endParaRPr lang="de-DE" dirty="0" smtClean="0"/>
          </a:p>
          <a:p>
            <a:r>
              <a:rPr lang="de-DE" dirty="0" smtClean="0"/>
              <a:t>Through </a:t>
            </a:r>
            <a:r>
              <a:rPr lang="de-DE" dirty="0" err="1" smtClean="0"/>
              <a:t>the</a:t>
            </a:r>
            <a:r>
              <a:rPr lang="de-DE" dirty="0" smtClean="0"/>
              <a:t> Spirit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see</a:t>
            </a:r>
            <a:r>
              <a:rPr lang="de-DE" dirty="0" smtClean="0"/>
              <a:t> Jesus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Scriptures</a:t>
            </a: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61373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THE HOLY SPIRIT EXALTS JESUS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The Holy Spirit </a:t>
            </a:r>
            <a:r>
              <a:rPr lang="de-DE" dirty="0" err="1" smtClean="0"/>
              <a:t>reveals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person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mission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Jesus</a:t>
            </a:r>
          </a:p>
          <a:p>
            <a:r>
              <a:rPr lang="de-DE" dirty="0" smtClean="0"/>
              <a:t>The Holy Spirit </a:t>
            </a:r>
            <a:r>
              <a:rPr lang="de-DE" dirty="0" err="1" smtClean="0"/>
              <a:t>reveals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cross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Jesus</a:t>
            </a:r>
          </a:p>
          <a:p>
            <a:r>
              <a:rPr lang="de-DE" dirty="0" smtClean="0"/>
              <a:t>The Holy Spirit </a:t>
            </a:r>
            <a:r>
              <a:rPr lang="de-DE" dirty="0" err="1" smtClean="0"/>
              <a:t>reveals</a:t>
            </a:r>
            <a:r>
              <a:rPr lang="de-DE" dirty="0" smtClean="0"/>
              <a:t> Jesus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beloved</a:t>
            </a:r>
            <a:r>
              <a:rPr lang="de-DE" dirty="0" smtClean="0"/>
              <a:t> Son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Father</a:t>
            </a:r>
            <a:r>
              <a:rPr lang="de-DE" dirty="0" smtClean="0"/>
              <a:t> in </a:t>
            </a:r>
            <a:r>
              <a:rPr lang="de-DE" dirty="0" err="1" smtClean="0"/>
              <a:t>whom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our</a:t>
            </a:r>
            <a:r>
              <a:rPr lang="de-DE" dirty="0" smtClean="0"/>
              <a:t> </a:t>
            </a:r>
            <a:r>
              <a:rPr lang="de-DE" dirty="0" err="1" smtClean="0"/>
              <a:t>identity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sons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daughters</a:t>
            </a:r>
            <a:endParaRPr lang="de-DE" dirty="0" smtClean="0"/>
          </a:p>
          <a:p>
            <a:r>
              <a:rPr lang="de-DE" dirty="0" smtClean="0"/>
              <a:t>The Holy Spirit </a:t>
            </a:r>
            <a:r>
              <a:rPr lang="de-DE" dirty="0" err="1" smtClean="0"/>
              <a:t>reveals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Lordship </a:t>
            </a:r>
            <a:r>
              <a:rPr lang="de-DE" dirty="0" err="1" smtClean="0"/>
              <a:t>and</a:t>
            </a:r>
            <a:r>
              <a:rPr lang="de-DE" dirty="0" smtClean="0"/>
              <a:t> Authority </a:t>
            </a:r>
            <a:r>
              <a:rPr lang="de-DE" dirty="0" err="1" smtClean="0"/>
              <a:t>of</a:t>
            </a:r>
            <a:r>
              <a:rPr lang="de-DE" dirty="0" smtClean="0"/>
              <a:t> Jesus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44483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RESTORATION OF CHARISMS 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Restoration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exercise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spiritual </a:t>
            </a:r>
            <a:r>
              <a:rPr lang="de-DE" dirty="0" err="1" smtClean="0"/>
              <a:t>gifts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1 </a:t>
            </a:r>
            <a:r>
              <a:rPr lang="de-DE" dirty="0" err="1" smtClean="0"/>
              <a:t>Cor</a:t>
            </a:r>
            <a:r>
              <a:rPr lang="de-DE" dirty="0" smtClean="0"/>
              <a:t>. 12: 8 – 10, </a:t>
            </a:r>
            <a:r>
              <a:rPr lang="de-DE" dirty="0" err="1" smtClean="0"/>
              <a:t>especially</a:t>
            </a:r>
            <a:r>
              <a:rPr lang="de-DE" dirty="0" smtClean="0"/>
              <a:t>: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* </a:t>
            </a:r>
            <a:r>
              <a:rPr lang="de-DE" dirty="0" err="1" smtClean="0"/>
              <a:t>prophecy</a:t>
            </a:r>
            <a:endParaRPr lang="de-DE" dirty="0" smtClean="0"/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* </a:t>
            </a:r>
            <a:r>
              <a:rPr lang="de-DE" dirty="0" err="1" smtClean="0"/>
              <a:t>gifts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healing</a:t>
            </a:r>
            <a:endParaRPr lang="de-DE" dirty="0" smtClean="0"/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* </a:t>
            </a:r>
            <a:r>
              <a:rPr lang="de-DE" dirty="0" err="1" smtClean="0"/>
              <a:t>discernment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spirits</a:t>
            </a:r>
            <a:endParaRPr lang="de-DE" dirty="0" smtClean="0"/>
          </a:p>
          <a:p>
            <a:r>
              <a:rPr lang="de-DE" dirty="0" err="1" smtClean="0"/>
              <a:t>Welcoming</a:t>
            </a:r>
            <a:r>
              <a:rPr lang="de-DE" dirty="0" smtClean="0"/>
              <a:t> </a:t>
            </a:r>
            <a:r>
              <a:rPr lang="de-DE" dirty="0" err="1" smtClean="0"/>
              <a:t>these</a:t>
            </a:r>
            <a:r>
              <a:rPr lang="de-DE" dirty="0" smtClean="0"/>
              <a:t> </a:t>
            </a:r>
            <a:r>
              <a:rPr lang="de-DE" dirty="0" err="1" smtClean="0"/>
              <a:t>gifts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Church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given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Lord</a:t>
            </a:r>
          </a:p>
          <a:p>
            <a:r>
              <a:rPr lang="de-DE" dirty="0" err="1" smtClean="0"/>
              <a:t>Developing</a:t>
            </a:r>
            <a:r>
              <a:rPr lang="de-DE" dirty="0" smtClean="0"/>
              <a:t> a </a:t>
            </a:r>
            <a:r>
              <a:rPr lang="de-DE" dirty="0" err="1" smtClean="0"/>
              <a:t>theology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charisms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1684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RESTORATION OF THE PROPHETIC</a:t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Receiving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Lord‘s</a:t>
            </a:r>
            <a:r>
              <a:rPr lang="de-DE" dirty="0" smtClean="0"/>
              <a:t> </a:t>
            </a:r>
            <a:r>
              <a:rPr lang="de-DE" dirty="0" err="1" smtClean="0"/>
              <a:t>vision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Church </a:t>
            </a:r>
            <a:r>
              <a:rPr lang="de-DE" dirty="0" err="1" smtClean="0"/>
              <a:t>renewal</a:t>
            </a:r>
            <a:endParaRPr lang="de-DE" dirty="0" smtClean="0"/>
          </a:p>
          <a:p>
            <a:r>
              <a:rPr lang="de-DE" dirty="0" err="1" smtClean="0"/>
              <a:t>Receiving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prophetic</a:t>
            </a:r>
            <a:r>
              <a:rPr lang="de-DE" dirty="0" smtClean="0"/>
              <a:t> </a:t>
            </a:r>
            <a:r>
              <a:rPr lang="de-DE" dirty="0" err="1" smtClean="0"/>
              <a:t>application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Scripture</a:t>
            </a:r>
            <a:endParaRPr lang="de-DE" dirty="0" smtClean="0"/>
          </a:p>
          <a:p>
            <a:r>
              <a:rPr lang="de-DE" dirty="0" smtClean="0"/>
              <a:t>Understanding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work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Holy Spirit in </a:t>
            </a:r>
            <a:r>
              <a:rPr lang="de-DE" dirty="0" err="1" smtClean="0"/>
              <a:t>the</a:t>
            </a:r>
            <a:r>
              <a:rPr lang="de-DE" dirty="0" smtClean="0"/>
              <a:t> Church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world</a:t>
            </a:r>
            <a:r>
              <a:rPr lang="de-DE" dirty="0" smtClean="0"/>
              <a:t> in </a:t>
            </a:r>
            <a:r>
              <a:rPr lang="de-DE" dirty="0" err="1" smtClean="0"/>
              <a:t>our</a:t>
            </a:r>
            <a:r>
              <a:rPr lang="de-DE" dirty="0" smtClean="0"/>
              <a:t> </a:t>
            </a:r>
            <a:r>
              <a:rPr lang="de-DE" dirty="0" err="1" smtClean="0"/>
              <a:t>day</a:t>
            </a:r>
            <a:endParaRPr lang="de-DE" dirty="0" smtClean="0"/>
          </a:p>
          <a:p>
            <a:r>
              <a:rPr lang="de-DE" dirty="0" smtClean="0"/>
              <a:t>Training Christians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prophetic</a:t>
            </a:r>
            <a:endParaRPr lang="de-DE" dirty="0" smtClean="0"/>
          </a:p>
          <a:p>
            <a:r>
              <a:rPr lang="de-DE" dirty="0" err="1" smtClean="0"/>
              <a:t>Prophetic</a:t>
            </a:r>
            <a:r>
              <a:rPr lang="de-DE" dirty="0" smtClean="0"/>
              <a:t> </a:t>
            </a:r>
            <a:r>
              <a:rPr lang="de-DE" dirty="0" err="1" smtClean="0"/>
              <a:t>Intercession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62618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Role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Israel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prophetic</a:t>
            </a:r>
            <a:r>
              <a:rPr lang="de-DE" dirty="0" smtClean="0"/>
              <a:t>:</a:t>
            </a:r>
          </a:p>
          <a:p>
            <a:pPr marL="0" indent="0">
              <a:buNone/>
            </a:pPr>
            <a:r>
              <a:rPr lang="de-DE" dirty="0" smtClean="0"/>
              <a:t>	*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times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nations</a:t>
            </a:r>
            <a:endParaRPr lang="de-DE" dirty="0" smtClean="0"/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*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return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land</a:t>
            </a:r>
            <a:endParaRPr lang="de-DE" dirty="0" smtClean="0"/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*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rise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 </a:t>
            </a:r>
            <a:r>
              <a:rPr lang="de-DE" dirty="0" err="1" smtClean="0"/>
              <a:t>Jewish</a:t>
            </a:r>
            <a:r>
              <a:rPr lang="de-DE" dirty="0" smtClean="0"/>
              <a:t> </a:t>
            </a:r>
            <a:r>
              <a:rPr lang="de-DE" dirty="0" err="1" smtClean="0"/>
              <a:t>expression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church</a:t>
            </a:r>
            <a:endParaRPr lang="de-DE" dirty="0" smtClean="0"/>
          </a:p>
          <a:p>
            <a:r>
              <a:rPr lang="de-DE" dirty="0" err="1" smtClean="0"/>
              <a:t>Role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second</a:t>
            </a:r>
            <a:r>
              <a:rPr lang="de-DE" dirty="0" smtClean="0"/>
              <a:t> </a:t>
            </a:r>
            <a:r>
              <a:rPr lang="de-DE" dirty="0" err="1" smtClean="0"/>
              <a:t>coming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prophetic</a:t>
            </a:r>
            <a:endParaRPr lang="de-DE" dirty="0" smtClean="0"/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*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hope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Israel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*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hope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glory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8024149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530</Words>
  <Application>Microsoft Office PowerPoint</Application>
  <PresentationFormat>Bildschirmpräsentation (4:3)</PresentationFormat>
  <Paragraphs>73</Paragraphs>
  <Slides>14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5" baseType="lpstr">
      <vt:lpstr>Larissa</vt:lpstr>
      <vt:lpstr>KRAKOW Tuesday October 20, 2015</vt:lpstr>
      <vt:lpstr>THE CONTRIBUTION OF THE CHARISMATIC RENEWAL</vt:lpstr>
      <vt:lpstr>MAKES CLEAR ROLE OF HOLY SPIRIT</vt:lpstr>
      <vt:lpstr>ROLE OF HOLY SPIRIT AS LIFE-GIVER</vt:lpstr>
      <vt:lpstr>A LOVE FOR THE WORD OF GOD</vt:lpstr>
      <vt:lpstr>THE HOLY SPIRIT EXALTS JESUS</vt:lpstr>
      <vt:lpstr>RESTORATION OF CHARISMS </vt:lpstr>
      <vt:lpstr> RESTORATION OF THE PROPHETIC </vt:lpstr>
      <vt:lpstr>PowerPoint-Präsentation</vt:lpstr>
      <vt:lpstr>  RESTORATION OF HEALING  in all dimensions and at all levels </vt:lpstr>
      <vt:lpstr>Tongues: Worshipping in the Spirit</vt:lpstr>
      <vt:lpstr>Awakens Church to reality of evil spirits</vt:lpstr>
      <vt:lpstr>RESTORES THE BLESSED HOPE</vt:lpstr>
      <vt:lpstr>SHOWS FULL MEANING OF ACTIVE PARTICIPATION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KRAKOW Tuesday October 20, 2015</dc:title>
  <dc:creator>Peter Hocken</dc:creator>
  <cp:lastModifiedBy>Peter Hocken</cp:lastModifiedBy>
  <cp:revision>23</cp:revision>
  <dcterms:created xsi:type="dcterms:W3CDTF">2015-09-27T17:07:35Z</dcterms:created>
  <dcterms:modified xsi:type="dcterms:W3CDTF">2015-09-29T13:51:59Z</dcterms:modified>
</cp:coreProperties>
</file>