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059E9AB-301C-4245-BC41-3371F112D189}" type="datetimeFigureOut">
              <a:rPr lang="de-DE" smtClean="0"/>
              <a:t>29.09.2015</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91A340-B254-4716-ABA0-B8BC6B95D593}" type="slidenum">
              <a:rPr lang="de-DE" smtClean="0"/>
              <a:t>‹Nr.›</a:t>
            </a:fld>
            <a:endParaRPr lang="de-DE"/>
          </a:p>
        </p:txBody>
      </p:sp>
    </p:spTree>
    <p:extLst>
      <p:ext uri="{BB962C8B-B14F-4D97-AF65-F5344CB8AC3E}">
        <p14:creationId xmlns:p14="http://schemas.microsoft.com/office/powerpoint/2010/main" val="33462689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noProof="0" dirty="0"/>
          </a:p>
        </p:txBody>
      </p:sp>
      <p:sp>
        <p:nvSpPr>
          <p:cNvPr id="4" name="Foliennummernplatzhalter 3"/>
          <p:cNvSpPr>
            <a:spLocks noGrp="1"/>
          </p:cNvSpPr>
          <p:nvPr>
            <p:ph type="sldNum" sz="quarter" idx="10"/>
          </p:nvPr>
        </p:nvSpPr>
        <p:spPr/>
        <p:txBody>
          <a:bodyPr/>
          <a:lstStyle/>
          <a:p>
            <a:fld id="{DD91A340-B254-4716-ABA0-B8BC6B95D593}" type="slidenum">
              <a:rPr lang="de-DE" smtClean="0"/>
              <a:t>8</a:t>
            </a:fld>
            <a:endParaRPr lang="de-DE"/>
          </a:p>
        </p:txBody>
      </p:sp>
    </p:spTree>
    <p:extLst>
      <p:ext uri="{BB962C8B-B14F-4D97-AF65-F5344CB8AC3E}">
        <p14:creationId xmlns:p14="http://schemas.microsoft.com/office/powerpoint/2010/main" val="14127718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257382C7-D5C4-4C90-892C-D65D8EEF084E}" type="datetimeFigureOut">
              <a:rPr lang="de-DE" smtClean="0"/>
              <a:t>29.09.2015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5D4E3EE-63D2-40EB-812B-3F2338423AB8}" type="slidenum">
              <a:rPr lang="de-DE" smtClean="0"/>
              <a:t>‹Nr.›</a:t>
            </a:fld>
            <a:endParaRPr lang="de-DE"/>
          </a:p>
        </p:txBody>
      </p:sp>
    </p:spTree>
    <p:extLst>
      <p:ext uri="{BB962C8B-B14F-4D97-AF65-F5344CB8AC3E}">
        <p14:creationId xmlns:p14="http://schemas.microsoft.com/office/powerpoint/2010/main" val="40554863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257382C7-D5C4-4C90-892C-D65D8EEF084E}" type="datetimeFigureOut">
              <a:rPr lang="de-DE" smtClean="0"/>
              <a:t>29.09.2015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5D4E3EE-63D2-40EB-812B-3F2338423AB8}" type="slidenum">
              <a:rPr lang="de-DE" smtClean="0"/>
              <a:t>‹Nr.›</a:t>
            </a:fld>
            <a:endParaRPr lang="de-DE"/>
          </a:p>
        </p:txBody>
      </p:sp>
    </p:spTree>
    <p:extLst>
      <p:ext uri="{BB962C8B-B14F-4D97-AF65-F5344CB8AC3E}">
        <p14:creationId xmlns:p14="http://schemas.microsoft.com/office/powerpoint/2010/main" val="32623963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257382C7-D5C4-4C90-892C-D65D8EEF084E}" type="datetimeFigureOut">
              <a:rPr lang="de-DE" smtClean="0"/>
              <a:t>29.09.2015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5D4E3EE-63D2-40EB-812B-3F2338423AB8}" type="slidenum">
              <a:rPr lang="de-DE" smtClean="0"/>
              <a:t>‹Nr.›</a:t>
            </a:fld>
            <a:endParaRPr lang="de-DE"/>
          </a:p>
        </p:txBody>
      </p:sp>
    </p:spTree>
    <p:extLst>
      <p:ext uri="{BB962C8B-B14F-4D97-AF65-F5344CB8AC3E}">
        <p14:creationId xmlns:p14="http://schemas.microsoft.com/office/powerpoint/2010/main" val="28832923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257382C7-D5C4-4C90-892C-D65D8EEF084E}" type="datetimeFigureOut">
              <a:rPr lang="de-DE" smtClean="0"/>
              <a:t>29.09.2015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5D4E3EE-63D2-40EB-812B-3F2338423AB8}" type="slidenum">
              <a:rPr lang="de-DE" smtClean="0"/>
              <a:t>‹Nr.›</a:t>
            </a:fld>
            <a:endParaRPr lang="de-DE"/>
          </a:p>
        </p:txBody>
      </p:sp>
    </p:spTree>
    <p:extLst>
      <p:ext uri="{BB962C8B-B14F-4D97-AF65-F5344CB8AC3E}">
        <p14:creationId xmlns:p14="http://schemas.microsoft.com/office/powerpoint/2010/main" val="691179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257382C7-D5C4-4C90-892C-D65D8EEF084E}" type="datetimeFigureOut">
              <a:rPr lang="de-DE" smtClean="0"/>
              <a:t>29.09.2015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5D4E3EE-63D2-40EB-812B-3F2338423AB8}" type="slidenum">
              <a:rPr lang="de-DE" smtClean="0"/>
              <a:t>‹Nr.›</a:t>
            </a:fld>
            <a:endParaRPr lang="de-DE"/>
          </a:p>
        </p:txBody>
      </p:sp>
    </p:spTree>
    <p:extLst>
      <p:ext uri="{BB962C8B-B14F-4D97-AF65-F5344CB8AC3E}">
        <p14:creationId xmlns:p14="http://schemas.microsoft.com/office/powerpoint/2010/main" val="2640073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257382C7-D5C4-4C90-892C-D65D8EEF084E}" type="datetimeFigureOut">
              <a:rPr lang="de-DE" smtClean="0"/>
              <a:t>29.09.2015</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55D4E3EE-63D2-40EB-812B-3F2338423AB8}" type="slidenum">
              <a:rPr lang="de-DE" smtClean="0"/>
              <a:t>‹Nr.›</a:t>
            </a:fld>
            <a:endParaRPr lang="de-DE"/>
          </a:p>
        </p:txBody>
      </p:sp>
    </p:spTree>
    <p:extLst>
      <p:ext uri="{BB962C8B-B14F-4D97-AF65-F5344CB8AC3E}">
        <p14:creationId xmlns:p14="http://schemas.microsoft.com/office/powerpoint/2010/main" val="1938146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257382C7-D5C4-4C90-892C-D65D8EEF084E}" type="datetimeFigureOut">
              <a:rPr lang="de-DE" smtClean="0"/>
              <a:t>29.09.2015</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55D4E3EE-63D2-40EB-812B-3F2338423AB8}" type="slidenum">
              <a:rPr lang="de-DE" smtClean="0"/>
              <a:t>‹Nr.›</a:t>
            </a:fld>
            <a:endParaRPr lang="de-DE"/>
          </a:p>
        </p:txBody>
      </p:sp>
    </p:spTree>
    <p:extLst>
      <p:ext uri="{BB962C8B-B14F-4D97-AF65-F5344CB8AC3E}">
        <p14:creationId xmlns:p14="http://schemas.microsoft.com/office/powerpoint/2010/main" val="3163498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257382C7-D5C4-4C90-892C-D65D8EEF084E}" type="datetimeFigureOut">
              <a:rPr lang="de-DE" smtClean="0"/>
              <a:t>29.09.2015</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55D4E3EE-63D2-40EB-812B-3F2338423AB8}" type="slidenum">
              <a:rPr lang="de-DE" smtClean="0"/>
              <a:t>‹Nr.›</a:t>
            </a:fld>
            <a:endParaRPr lang="de-DE"/>
          </a:p>
        </p:txBody>
      </p:sp>
    </p:spTree>
    <p:extLst>
      <p:ext uri="{BB962C8B-B14F-4D97-AF65-F5344CB8AC3E}">
        <p14:creationId xmlns:p14="http://schemas.microsoft.com/office/powerpoint/2010/main" val="42906826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257382C7-D5C4-4C90-892C-D65D8EEF084E}" type="datetimeFigureOut">
              <a:rPr lang="de-DE" smtClean="0"/>
              <a:t>29.09.2015</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55D4E3EE-63D2-40EB-812B-3F2338423AB8}" type="slidenum">
              <a:rPr lang="de-DE" smtClean="0"/>
              <a:t>‹Nr.›</a:t>
            </a:fld>
            <a:endParaRPr lang="de-DE"/>
          </a:p>
        </p:txBody>
      </p:sp>
    </p:spTree>
    <p:extLst>
      <p:ext uri="{BB962C8B-B14F-4D97-AF65-F5344CB8AC3E}">
        <p14:creationId xmlns:p14="http://schemas.microsoft.com/office/powerpoint/2010/main" val="24295296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257382C7-D5C4-4C90-892C-D65D8EEF084E}" type="datetimeFigureOut">
              <a:rPr lang="de-DE" smtClean="0"/>
              <a:t>29.09.2015</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55D4E3EE-63D2-40EB-812B-3F2338423AB8}" type="slidenum">
              <a:rPr lang="de-DE" smtClean="0"/>
              <a:t>‹Nr.›</a:t>
            </a:fld>
            <a:endParaRPr lang="de-DE"/>
          </a:p>
        </p:txBody>
      </p:sp>
    </p:spTree>
    <p:extLst>
      <p:ext uri="{BB962C8B-B14F-4D97-AF65-F5344CB8AC3E}">
        <p14:creationId xmlns:p14="http://schemas.microsoft.com/office/powerpoint/2010/main" val="870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257382C7-D5C4-4C90-892C-D65D8EEF084E}" type="datetimeFigureOut">
              <a:rPr lang="de-DE" smtClean="0"/>
              <a:t>29.09.2015</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55D4E3EE-63D2-40EB-812B-3F2338423AB8}" type="slidenum">
              <a:rPr lang="de-DE" smtClean="0"/>
              <a:t>‹Nr.›</a:t>
            </a:fld>
            <a:endParaRPr lang="de-DE"/>
          </a:p>
        </p:txBody>
      </p:sp>
    </p:spTree>
    <p:extLst>
      <p:ext uri="{BB962C8B-B14F-4D97-AF65-F5344CB8AC3E}">
        <p14:creationId xmlns:p14="http://schemas.microsoft.com/office/powerpoint/2010/main" val="2343154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7382C7-D5C4-4C90-892C-D65D8EEF084E}" type="datetimeFigureOut">
              <a:rPr lang="de-DE" smtClean="0"/>
              <a:t>29.09.2015</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D4E3EE-63D2-40EB-812B-3F2338423AB8}" type="slidenum">
              <a:rPr lang="de-DE" smtClean="0"/>
              <a:t>‹Nr.›</a:t>
            </a:fld>
            <a:endParaRPr lang="de-DE"/>
          </a:p>
        </p:txBody>
      </p:sp>
    </p:spTree>
    <p:extLst>
      <p:ext uri="{BB962C8B-B14F-4D97-AF65-F5344CB8AC3E}">
        <p14:creationId xmlns:p14="http://schemas.microsoft.com/office/powerpoint/2010/main" val="26481746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dirty="0" smtClean="0"/>
              <a:t>KRAKOW: </a:t>
            </a:r>
            <a:r>
              <a:rPr lang="de-DE" dirty="0" err="1" smtClean="0"/>
              <a:t>October</a:t>
            </a:r>
            <a:r>
              <a:rPr lang="de-DE" smtClean="0"/>
              <a:t> 20, </a:t>
            </a:r>
            <a:r>
              <a:rPr lang="de-DE" dirty="0" smtClean="0"/>
              <a:t>2015</a:t>
            </a:r>
            <a:endParaRPr lang="de-DE" dirty="0"/>
          </a:p>
        </p:txBody>
      </p:sp>
      <p:sp>
        <p:nvSpPr>
          <p:cNvPr id="3" name="Untertitel 2"/>
          <p:cNvSpPr>
            <a:spLocks noGrp="1"/>
          </p:cNvSpPr>
          <p:nvPr>
            <p:ph type="subTitle" idx="1"/>
          </p:nvPr>
        </p:nvSpPr>
        <p:spPr/>
        <p:txBody>
          <a:bodyPr>
            <a:normAutofit fontScale="92500" lnSpcReduction="20000"/>
          </a:bodyPr>
          <a:lstStyle/>
          <a:p>
            <a:r>
              <a:rPr lang="de-DE" dirty="0" smtClean="0"/>
              <a:t>Talk 3</a:t>
            </a:r>
          </a:p>
          <a:p>
            <a:r>
              <a:rPr lang="en-GB" dirty="0"/>
              <a:t>1.	</a:t>
            </a:r>
            <a:r>
              <a:rPr lang="en-GB" dirty="0" smtClean="0"/>
              <a:t>The Lord has been restoring the </a:t>
            </a:r>
            <a:r>
              <a:rPr lang="en-GB" dirty="0"/>
              <a:t>Charismatic Dimension to the Life of the Church</a:t>
            </a:r>
            <a:endParaRPr lang="de-DE" dirty="0"/>
          </a:p>
        </p:txBody>
      </p:sp>
    </p:spTree>
    <p:extLst>
      <p:ext uri="{BB962C8B-B14F-4D97-AF65-F5344CB8AC3E}">
        <p14:creationId xmlns:p14="http://schemas.microsoft.com/office/powerpoint/2010/main" val="1959516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t>The </a:t>
            </a:r>
            <a:r>
              <a:rPr lang="de-DE" dirty="0" err="1" smtClean="0"/>
              <a:t>Charismatic</a:t>
            </a:r>
            <a:r>
              <a:rPr lang="de-DE" dirty="0" smtClean="0"/>
              <a:t> Needs </a:t>
            </a:r>
            <a:r>
              <a:rPr lang="de-DE" dirty="0" err="1" smtClean="0"/>
              <a:t>the</a:t>
            </a:r>
            <a:r>
              <a:rPr lang="de-DE" dirty="0" smtClean="0"/>
              <a:t> </a:t>
            </a:r>
            <a:r>
              <a:rPr lang="de-DE" dirty="0" err="1" smtClean="0"/>
              <a:t>Institutional</a:t>
            </a:r>
            <a:endParaRPr lang="de-DE" dirty="0"/>
          </a:p>
        </p:txBody>
      </p:sp>
      <p:sp>
        <p:nvSpPr>
          <p:cNvPr id="3" name="Inhaltsplatzhalter 2"/>
          <p:cNvSpPr>
            <a:spLocks noGrp="1"/>
          </p:cNvSpPr>
          <p:nvPr>
            <p:ph idx="1"/>
          </p:nvPr>
        </p:nvSpPr>
        <p:spPr/>
        <p:txBody>
          <a:bodyPr/>
          <a:lstStyle/>
          <a:p>
            <a:r>
              <a:rPr lang="de-DE" dirty="0" smtClean="0"/>
              <a:t>The </a:t>
            </a:r>
            <a:r>
              <a:rPr lang="de-DE" dirty="0" err="1" smtClean="0"/>
              <a:t>charismatic</a:t>
            </a:r>
            <a:r>
              <a:rPr lang="de-DE" dirty="0" smtClean="0"/>
              <a:t> </a:t>
            </a:r>
            <a:r>
              <a:rPr lang="de-DE" dirty="0" err="1" smtClean="0"/>
              <a:t>impulses</a:t>
            </a:r>
            <a:r>
              <a:rPr lang="de-DE" dirty="0" smtClean="0"/>
              <a:t> </a:t>
            </a:r>
            <a:r>
              <a:rPr lang="de-DE" dirty="0" err="1" smtClean="0"/>
              <a:t>of</a:t>
            </a:r>
            <a:r>
              <a:rPr lang="de-DE" dirty="0" smtClean="0"/>
              <a:t> </a:t>
            </a:r>
            <a:r>
              <a:rPr lang="de-DE" dirty="0" err="1" smtClean="0"/>
              <a:t>the</a:t>
            </a:r>
            <a:r>
              <a:rPr lang="de-DE" dirty="0" smtClean="0"/>
              <a:t> Spirit </a:t>
            </a:r>
            <a:r>
              <a:rPr lang="de-DE" dirty="0" err="1" smtClean="0"/>
              <a:t>need</a:t>
            </a:r>
            <a:r>
              <a:rPr lang="de-DE" dirty="0" smtClean="0"/>
              <a:t> </a:t>
            </a:r>
            <a:r>
              <a:rPr lang="de-DE" dirty="0" err="1" smtClean="0"/>
              <a:t>the</a:t>
            </a:r>
            <a:r>
              <a:rPr lang="de-DE" dirty="0" smtClean="0"/>
              <a:t> </a:t>
            </a:r>
            <a:r>
              <a:rPr lang="de-DE" dirty="0" err="1" smtClean="0"/>
              <a:t>institutional</a:t>
            </a:r>
            <a:r>
              <a:rPr lang="de-DE" dirty="0" smtClean="0"/>
              <a:t> </a:t>
            </a:r>
            <a:r>
              <a:rPr lang="de-DE" dirty="0" err="1" smtClean="0"/>
              <a:t>to</a:t>
            </a:r>
            <a:r>
              <a:rPr lang="de-DE" dirty="0" smtClean="0"/>
              <a:t> </a:t>
            </a:r>
            <a:r>
              <a:rPr lang="de-DE" dirty="0" err="1" smtClean="0"/>
              <a:t>become</a:t>
            </a:r>
            <a:r>
              <a:rPr lang="de-DE" dirty="0" smtClean="0"/>
              <a:t> </a:t>
            </a:r>
            <a:r>
              <a:rPr lang="de-DE" dirty="0" err="1" smtClean="0"/>
              <a:t>anchored</a:t>
            </a:r>
            <a:r>
              <a:rPr lang="de-DE" dirty="0" smtClean="0"/>
              <a:t> in </a:t>
            </a:r>
            <a:r>
              <a:rPr lang="de-DE" dirty="0" err="1" smtClean="0"/>
              <a:t>history</a:t>
            </a:r>
            <a:r>
              <a:rPr lang="de-DE" dirty="0" smtClean="0"/>
              <a:t>, </a:t>
            </a:r>
            <a:r>
              <a:rPr lang="de-DE" dirty="0" err="1" smtClean="0"/>
              <a:t>and</a:t>
            </a:r>
            <a:r>
              <a:rPr lang="de-DE" dirty="0" smtClean="0"/>
              <a:t> </a:t>
            </a:r>
            <a:r>
              <a:rPr lang="de-DE" dirty="0" err="1" smtClean="0"/>
              <a:t>to</a:t>
            </a:r>
            <a:r>
              <a:rPr lang="de-DE" dirty="0" smtClean="0"/>
              <a:t> </a:t>
            </a:r>
            <a:r>
              <a:rPr lang="de-DE" dirty="0" err="1" smtClean="0"/>
              <a:t>bear</a:t>
            </a:r>
            <a:r>
              <a:rPr lang="de-DE" dirty="0" smtClean="0"/>
              <a:t> </a:t>
            </a:r>
            <a:r>
              <a:rPr lang="de-DE" dirty="0" err="1" smtClean="0"/>
              <a:t>lasting</a:t>
            </a:r>
            <a:r>
              <a:rPr lang="de-DE" dirty="0" smtClean="0"/>
              <a:t> </a:t>
            </a:r>
            <a:r>
              <a:rPr lang="de-DE" dirty="0" err="1" smtClean="0"/>
              <a:t>fruit</a:t>
            </a:r>
            <a:endParaRPr lang="de-DE" dirty="0" smtClean="0"/>
          </a:p>
          <a:p>
            <a:r>
              <a:rPr lang="de-DE" dirty="0" err="1" smtClean="0"/>
              <a:t>Charismatic</a:t>
            </a:r>
            <a:r>
              <a:rPr lang="de-DE" dirty="0" smtClean="0"/>
              <a:t> </a:t>
            </a:r>
            <a:r>
              <a:rPr lang="de-DE" dirty="0" err="1" smtClean="0"/>
              <a:t>impulses</a:t>
            </a:r>
            <a:r>
              <a:rPr lang="de-DE" dirty="0" smtClean="0"/>
              <a:t> </a:t>
            </a:r>
            <a:r>
              <a:rPr lang="de-DE" dirty="0" err="1" smtClean="0"/>
              <a:t>without</a:t>
            </a:r>
            <a:r>
              <a:rPr lang="de-DE" dirty="0" smtClean="0"/>
              <a:t> </a:t>
            </a:r>
            <a:r>
              <a:rPr lang="de-DE" dirty="0" err="1" smtClean="0"/>
              <a:t>any</a:t>
            </a:r>
            <a:r>
              <a:rPr lang="de-DE" dirty="0" smtClean="0"/>
              <a:t> </a:t>
            </a:r>
            <a:r>
              <a:rPr lang="de-DE" dirty="0" err="1" smtClean="0"/>
              <a:t>institutional</a:t>
            </a:r>
            <a:r>
              <a:rPr lang="de-DE" dirty="0" smtClean="0"/>
              <a:t> </a:t>
            </a:r>
            <a:r>
              <a:rPr lang="de-DE" dirty="0" err="1" smtClean="0"/>
              <a:t>framework</a:t>
            </a:r>
            <a:r>
              <a:rPr lang="de-DE" dirty="0" smtClean="0"/>
              <a:t> </a:t>
            </a:r>
            <a:r>
              <a:rPr lang="de-DE" dirty="0" err="1" smtClean="0"/>
              <a:t>easily</a:t>
            </a:r>
            <a:r>
              <a:rPr lang="de-DE" dirty="0" smtClean="0"/>
              <a:t> </a:t>
            </a:r>
            <a:r>
              <a:rPr lang="de-DE" dirty="0" err="1" smtClean="0"/>
              <a:t>become</a:t>
            </a:r>
            <a:r>
              <a:rPr lang="de-DE" dirty="0" smtClean="0"/>
              <a:t> </a:t>
            </a:r>
            <a:r>
              <a:rPr lang="de-DE" dirty="0" err="1" smtClean="0"/>
              <a:t>short-lived</a:t>
            </a:r>
            <a:r>
              <a:rPr lang="de-DE" dirty="0" smtClean="0"/>
              <a:t> </a:t>
            </a:r>
            <a:r>
              <a:rPr lang="de-DE" dirty="0" err="1" smtClean="0"/>
              <a:t>experiences</a:t>
            </a:r>
            <a:r>
              <a:rPr lang="de-DE" dirty="0" smtClean="0"/>
              <a:t> </a:t>
            </a:r>
            <a:r>
              <a:rPr lang="de-DE" dirty="0" err="1" smtClean="0"/>
              <a:t>of</a:t>
            </a:r>
            <a:r>
              <a:rPr lang="de-DE" dirty="0" smtClean="0"/>
              <a:t> </a:t>
            </a:r>
            <a:r>
              <a:rPr lang="de-DE" dirty="0" err="1" smtClean="0"/>
              <a:t>excitement</a:t>
            </a:r>
            <a:r>
              <a:rPr lang="de-DE" dirty="0" smtClean="0"/>
              <a:t> </a:t>
            </a:r>
            <a:r>
              <a:rPr lang="de-DE" dirty="0" err="1" smtClean="0"/>
              <a:t>that</a:t>
            </a:r>
            <a:r>
              <a:rPr lang="de-DE" dirty="0" smtClean="0"/>
              <a:t> do not last</a:t>
            </a:r>
            <a:endParaRPr lang="de-DE" dirty="0"/>
          </a:p>
        </p:txBody>
      </p:sp>
    </p:spTree>
    <p:extLst>
      <p:ext uri="{BB962C8B-B14F-4D97-AF65-F5344CB8AC3E}">
        <p14:creationId xmlns:p14="http://schemas.microsoft.com/office/powerpoint/2010/main" val="23867772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t>In </a:t>
            </a:r>
            <a:r>
              <a:rPr lang="de-DE" dirty="0" err="1" smtClean="0"/>
              <a:t>fact</a:t>
            </a:r>
            <a:r>
              <a:rPr lang="de-DE" dirty="0" smtClean="0"/>
              <a:t>, </a:t>
            </a:r>
            <a:r>
              <a:rPr lang="de-DE" dirty="0" err="1" smtClean="0"/>
              <a:t>the</a:t>
            </a:r>
            <a:r>
              <a:rPr lang="de-DE" dirty="0" smtClean="0"/>
              <a:t> </a:t>
            </a:r>
            <a:r>
              <a:rPr lang="de-DE" dirty="0" err="1" smtClean="0"/>
              <a:t>Institutional</a:t>
            </a:r>
            <a:r>
              <a:rPr lang="de-DE" dirty="0" smtClean="0"/>
              <a:t> </a:t>
            </a:r>
            <a:r>
              <a:rPr lang="de-DE" dirty="0" err="1" smtClean="0"/>
              <a:t>and</a:t>
            </a:r>
            <a:r>
              <a:rPr lang="de-DE" dirty="0" smtClean="0"/>
              <a:t> </a:t>
            </a:r>
            <a:r>
              <a:rPr lang="de-DE" dirty="0" err="1" smtClean="0"/>
              <a:t>the</a:t>
            </a:r>
            <a:r>
              <a:rPr lang="de-DE" dirty="0" smtClean="0"/>
              <a:t> </a:t>
            </a:r>
            <a:r>
              <a:rPr lang="de-DE" dirty="0" err="1" smtClean="0"/>
              <a:t>Charismatic</a:t>
            </a:r>
            <a:r>
              <a:rPr lang="de-DE" dirty="0" smtClean="0"/>
              <a:t> </a:t>
            </a:r>
            <a:r>
              <a:rPr lang="de-DE" dirty="0" err="1"/>
              <a:t>p</a:t>
            </a:r>
            <a:r>
              <a:rPr lang="de-DE" dirty="0" err="1" smtClean="0"/>
              <a:t>enetrate</a:t>
            </a:r>
            <a:r>
              <a:rPr lang="de-DE" dirty="0" smtClean="0"/>
              <a:t> </a:t>
            </a:r>
            <a:r>
              <a:rPr lang="de-DE" dirty="0" err="1" smtClean="0"/>
              <a:t>each</a:t>
            </a:r>
            <a:r>
              <a:rPr lang="de-DE" dirty="0" smtClean="0"/>
              <a:t> </a:t>
            </a:r>
            <a:r>
              <a:rPr lang="de-DE" dirty="0" err="1" smtClean="0"/>
              <a:t>other</a:t>
            </a:r>
            <a:endParaRPr lang="de-DE" dirty="0"/>
          </a:p>
        </p:txBody>
      </p:sp>
      <p:sp>
        <p:nvSpPr>
          <p:cNvPr id="3" name="Inhaltsplatzhalter 2"/>
          <p:cNvSpPr>
            <a:spLocks noGrp="1"/>
          </p:cNvSpPr>
          <p:nvPr>
            <p:ph idx="1"/>
          </p:nvPr>
        </p:nvSpPr>
        <p:spPr/>
        <p:txBody>
          <a:bodyPr/>
          <a:lstStyle/>
          <a:p>
            <a:r>
              <a:rPr lang="de-DE" dirty="0" err="1" smtClean="0"/>
              <a:t>We</a:t>
            </a:r>
            <a:r>
              <a:rPr lang="de-DE" dirty="0" smtClean="0"/>
              <a:t> </a:t>
            </a:r>
            <a:r>
              <a:rPr lang="de-DE" dirty="0" err="1" smtClean="0"/>
              <a:t>see</a:t>
            </a:r>
            <a:r>
              <a:rPr lang="de-DE" dirty="0" smtClean="0"/>
              <a:t> </a:t>
            </a:r>
            <a:r>
              <a:rPr lang="de-DE" dirty="0" err="1" smtClean="0"/>
              <a:t>this</a:t>
            </a:r>
            <a:r>
              <a:rPr lang="de-DE" dirty="0" smtClean="0"/>
              <a:t> </a:t>
            </a:r>
            <a:r>
              <a:rPr lang="de-DE" dirty="0" err="1" smtClean="0"/>
              <a:t>above</a:t>
            </a:r>
            <a:r>
              <a:rPr lang="de-DE" dirty="0" smtClean="0"/>
              <a:t> all in </a:t>
            </a:r>
            <a:r>
              <a:rPr lang="de-DE" dirty="0" err="1" smtClean="0"/>
              <a:t>the</a:t>
            </a:r>
            <a:r>
              <a:rPr lang="de-DE" dirty="0" smtClean="0"/>
              <a:t> </a:t>
            </a:r>
            <a:r>
              <a:rPr lang="de-DE" dirty="0" err="1" smtClean="0"/>
              <a:t>lives</a:t>
            </a:r>
            <a:r>
              <a:rPr lang="de-DE" dirty="0" smtClean="0"/>
              <a:t> </a:t>
            </a:r>
            <a:r>
              <a:rPr lang="de-DE" dirty="0" err="1" smtClean="0"/>
              <a:t>of</a:t>
            </a:r>
            <a:r>
              <a:rPr lang="de-DE" dirty="0" smtClean="0"/>
              <a:t> </a:t>
            </a:r>
            <a:r>
              <a:rPr lang="de-DE" dirty="0" err="1" smtClean="0"/>
              <a:t>the</a:t>
            </a:r>
            <a:r>
              <a:rPr lang="de-DE" dirty="0" smtClean="0"/>
              <a:t> </a:t>
            </a:r>
            <a:r>
              <a:rPr lang="de-DE" dirty="0" err="1" smtClean="0"/>
              <a:t>saints</a:t>
            </a:r>
            <a:r>
              <a:rPr lang="de-DE" dirty="0" smtClean="0"/>
              <a:t> </a:t>
            </a:r>
            <a:r>
              <a:rPr lang="de-DE" dirty="0" err="1" smtClean="0"/>
              <a:t>and</a:t>
            </a:r>
            <a:r>
              <a:rPr lang="de-DE" dirty="0" smtClean="0"/>
              <a:t> </a:t>
            </a:r>
            <a:r>
              <a:rPr lang="de-DE" dirty="0" err="1" smtClean="0"/>
              <a:t>of</a:t>
            </a:r>
            <a:r>
              <a:rPr lang="de-DE" dirty="0" smtClean="0"/>
              <a:t> </a:t>
            </a:r>
            <a:r>
              <a:rPr lang="de-DE" dirty="0" err="1" smtClean="0"/>
              <a:t>prophetic</a:t>
            </a:r>
            <a:r>
              <a:rPr lang="de-DE" dirty="0" smtClean="0"/>
              <a:t> </a:t>
            </a:r>
            <a:r>
              <a:rPr lang="de-DE" dirty="0" err="1" smtClean="0"/>
              <a:t>figures</a:t>
            </a:r>
            <a:r>
              <a:rPr lang="de-DE" dirty="0" smtClean="0"/>
              <a:t> in </a:t>
            </a:r>
            <a:r>
              <a:rPr lang="de-DE" dirty="0" err="1" smtClean="0"/>
              <a:t>the</a:t>
            </a:r>
            <a:r>
              <a:rPr lang="de-DE" dirty="0" smtClean="0"/>
              <a:t> Church</a:t>
            </a:r>
          </a:p>
          <a:p>
            <a:r>
              <a:rPr lang="de-DE" dirty="0" err="1" smtClean="0"/>
              <a:t>They</a:t>
            </a:r>
            <a:r>
              <a:rPr lang="de-DE" dirty="0" smtClean="0"/>
              <a:t> </a:t>
            </a:r>
            <a:r>
              <a:rPr lang="de-DE" dirty="0" err="1" smtClean="0"/>
              <a:t>come</a:t>
            </a:r>
            <a:r>
              <a:rPr lang="de-DE" dirty="0" smtClean="0"/>
              <a:t> </a:t>
            </a:r>
            <a:r>
              <a:rPr lang="de-DE" dirty="0" err="1" smtClean="0"/>
              <a:t>from</a:t>
            </a:r>
            <a:r>
              <a:rPr lang="de-DE" dirty="0" smtClean="0"/>
              <a:t> </a:t>
            </a:r>
            <a:r>
              <a:rPr lang="de-DE" dirty="0" err="1" smtClean="0"/>
              <a:t>the</a:t>
            </a:r>
            <a:r>
              <a:rPr lang="de-DE" dirty="0" smtClean="0"/>
              <a:t> </a:t>
            </a:r>
            <a:r>
              <a:rPr lang="de-DE" dirty="0" err="1" smtClean="0"/>
              <a:t>hierarchy</a:t>
            </a:r>
            <a:r>
              <a:rPr lang="de-DE" dirty="0" smtClean="0"/>
              <a:t> (</a:t>
            </a:r>
            <a:r>
              <a:rPr lang="de-DE" dirty="0" err="1" smtClean="0"/>
              <a:t>Popes</a:t>
            </a:r>
            <a:r>
              <a:rPr lang="de-DE" dirty="0" smtClean="0"/>
              <a:t>, </a:t>
            </a:r>
            <a:r>
              <a:rPr lang="de-DE" dirty="0" err="1" smtClean="0"/>
              <a:t>bishops</a:t>
            </a:r>
            <a:r>
              <a:rPr lang="de-DE" dirty="0" smtClean="0"/>
              <a:t> </a:t>
            </a:r>
            <a:r>
              <a:rPr lang="de-DE" dirty="0" err="1" smtClean="0"/>
              <a:t>and</a:t>
            </a:r>
            <a:r>
              <a:rPr lang="de-DE" dirty="0" smtClean="0"/>
              <a:t> </a:t>
            </a:r>
            <a:r>
              <a:rPr lang="de-DE" dirty="0" err="1" smtClean="0"/>
              <a:t>priests</a:t>
            </a:r>
            <a:r>
              <a:rPr lang="de-DE" dirty="0" smtClean="0"/>
              <a:t>), </a:t>
            </a:r>
            <a:r>
              <a:rPr lang="de-DE" dirty="0" err="1" smtClean="0"/>
              <a:t>from</a:t>
            </a:r>
            <a:r>
              <a:rPr lang="de-DE" dirty="0" smtClean="0"/>
              <a:t> </a:t>
            </a:r>
            <a:r>
              <a:rPr lang="de-DE" dirty="0" err="1" smtClean="0"/>
              <a:t>religious</a:t>
            </a:r>
            <a:r>
              <a:rPr lang="de-DE" dirty="0" smtClean="0"/>
              <a:t>, </a:t>
            </a:r>
            <a:r>
              <a:rPr lang="de-DE" dirty="0" err="1" smtClean="0"/>
              <a:t>and</a:t>
            </a:r>
            <a:r>
              <a:rPr lang="de-DE" dirty="0" smtClean="0"/>
              <a:t> </a:t>
            </a:r>
            <a:r>
              <a:rPr lang="de-DE" dirty="0" err="1" smtClean="0"/>
              <a:t>from</a:t>
            </a:r>
            <a:r>
              <a:rPr lang="de-DE" dirty="0" smtClean="0"/>
              <a:t> </a:t>
            </a:r>
            <a:r>
              <a:rPr lang="de-DE" dirty="0" err="1" smtClean="0"/>
              <a:t>lay</a:t>
            </a:r>
            <a:r>
              <a:rPr lang="de-DE" dirty="0" smtClean="0"/>
              <a:t> </a:t>
            </a:r>
            <a:r>
              <a:rPr lang="de-DE" dirty="0" err="1" smtClean="0"/>
              <a:t>people</a:t>
            </a:r>
            <a:r>
              <a:rPr lang="de-DE" dirty="0" smtClean="0"/>
              <a:t>, </a:t>
            </a:r>
            <a:r>
              <a:rPr lang="de-DE" dirty="0" err="1" smtClean="0"/>
              <a:t>educated</a:t>
            </a:r>
            <a:r>
              <a:rPr lang="de-DE" dirty="0" smtClean="0"/>
              <a:t> </a:t>
            </a:r>
            <a:r>
              <a:rPr lang="de-DE" dirty="0" err="1" smtClean="0"/>
              <a:t>and</a:t>
            </a:r>
            <a:r>
              <a:rPr lang="de-DE" dirty="0" smtClean="0"/>
              <a:t> </a:t>
            </a:r>
            <a:r>
              <a:rPr lang="de-DE" dirty="0" err="1" smtClean="0"/>
              <a:t>uneducated</a:t>
            </a:r>
            <a:endParaRPr lang="de-DE" dirty="0" smtClean="0"/>
          </a:p>
          <a:p>
            <a:r>
              <a:rPr lang="de-DE" dirty="0" err="1" smtClean="0"/>
              <a:t>What</a:t>
            </a:r>
            <a:r>
              <a:rPr lang="de-DE" dirty="0" smtClean="0"/>
              <a:t> </a:t>
            </a:r>
            <a:r>
              <a:rPr lang="de-DE" dirty="0" err="1" smtClean="0"/>
              <a:t>begins</a:t>
            </a:r>
            <a:r>
              <a:rPr lang="de-DE" dirty="0" smtClean="0"/>
              <a:t> </a:t>
            </a:r>
            <a:r>
              <a:rPr lang="de-DE" dirty="0" err="1" smtClean="0"/>
              <a:t>as</a:t>
            </a:r>
            <a:r>
              <a:rPr lang="de-DE" dirty="0" smtClean="0"/>
              <a:t> </a:t>
            </a:r>
            <a:r>
              <a:rPr lang="de-DE" dirty="0" err="1" smtClean="0"/>
              <a:t>charismatic</a:t>
            </a:r>
            <a:r>
              <a:rPr lang="de-DE" dirty="0" smtClean="0"/>
              <a:t> </a:t>
            </a:r>
            <a:r>
              <a:rPr lang="de-DE" dirty="0" err="1" smtClean="0"/>
              <a:t>can</a:t>
            </a:r>
            <a:r>
              <a:rPr lang="de-DE" dirty="0" smtClean="0"/>
              <a:t> </a:t>
            </a:r>
            <a:r>
              <a:rPr lang="de-DE" smtClean="0"/>
              <a:t>start </a:t>
            </a:r>
            <a:r>
              <a:rPr lang="de-DE" dirty="0" err="1" smtClean="0"/>
              <a:t>to</a:t>
            </a:r>
            <a:r>
              <a:rPr lang="de-DE" dirty="0" smtClean="0"/>
              <a:t> </a:t>
            </a:r>
            <a:r>
              <a:rPr lang="de-DE" dirty="0" err="1" smtClean="0"/>
              <a:t>take</a:t>
            </a:r>
            <a:r>
              <a:rPr lang="de-DE" dirty="0" smtClean="0"/>
              <a:t> on an </a:t>
            </a:r>
            <a:r>
              <a:rPr lang="de-DE" dirty="0" err="1" smtClean="0"/>
              <a:t>institutional</a:t>
            </a:r>
            <a:r>
              <a:rPr lang="de-DE" dirty="0" smtClean="0"/>
              <a:t> </a:t>
            </a:r>
            <a:r>
              <a:rPr lang="de-DE" dirty="0" err="1" smtClean="0"/>
              <a:t>dimension</a:t>
            </a:r>
            <a:r>
              <a:rPr lang="de-DE" dirty="0" smtClean="0"/>
              <a:t>, </a:t>
            </a:r>
            <a:r>
              <a:rPr lang="de-DE" dirty="0" err="1" smtClean="0"/>
              <a:t>and</a:t>
            </a:r>
            <a:r>
              <a:rPr lang="de-DE" dirty="0" smtClean="0"/>
              <a:t> </a:t>
            </a:r>
            <a:r>
              <a:rPr lang="de-DE" dirty="0" err="1" smtClean="0"/>
              <a:t>then</a:t>
            </a:r>
            <a:r>
              <a:rPr lang="de-DE" dirty="0" smtClean="0"/>
              <a:t> </a:t>
            </a:r>
            <a:r>
              <a:rPr lang="de-DE" dirty="0" err="1" smtClean="0"/>
              <a:t>needs</a:t>
            </a:r>
            <a:r>
              <a:rPr lang="de-DE" dirty="0" smtClean="0"/>
              <a:t> </a:t>
            </a:r>
            <a:r>
              <a:rPr lang="de-DE" dirty="0" err="1" smtClean="0"/>
              <a:t>to</a:t>
            </a:r>
            <a:r>
              <a:rPr lang="de-DE" dirty="0" smtClean="0"/>
              <a:t> </a:t>
            </a:r>
            <a:r>
              <a:rPr lang="de-DE" dirty="0" err="1" smtClean="0"/>
              <a:t>keep</a:t>
            </a:r>
            <a:r>
              <a:rPr lang="de-DE" dirty="0" smtClean="0"/>
              <a:t> </a:t>
            </a:r>
            <a:r>
              <a:rPr lang="de-DE" dirty="0" err="1" smtClean="0"/>
              <a:t>alive</a:t>
            </a:r>
            <a:r>
              <a:rPr lang="de-DE" dirty="0" smtClean="0"/>
              <a:t> </a:t>
            </a:r>
            <a:r>
              <a:rPr lang="de-DE" dirty="0" err="1" smtClean="0"/>
              <a:t>the</a:t>
            </a:r>
            <a:r>
              <a:rPr lang="de-DE" dirty="0" smtClean="0"/>
              <a:t> </a:t>
            </a:r>
            <a:r>
              <a:rPr lang="de-DE" dirty="0" err="1" smtClean="0"/>
              <a:t>founding</a:t>
            </a:r>
            <a:r>
              <a:rPr lang="de-DE" dirty="0" smtClean="0"/>
              <a:t> </a:t>
            </a:r>
            <a:r>
              <a:rPr lang="de-DE" dirty="0" err="1" smtClean="0"/>
              <a:t>charisms</a:t>
            </a:r>
            <a:endParaRPr lang="de-DE" dirty="0"/>
          </a:p>
        </p:txBody>
      </p:sp>
    </p:spTree>
    <p:extLst>
      <p:ext uri="{BB962C8B-B14F-4D97-AF65-F5344CB8AC3E}">
        <p14:creationId xmlns:p14="http://schemas.microsoft.com/office/powerpoint/2010/main" val="15379207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WRONG ATTITUDES: 1</a:t>
            </a:r>
            <a:endParaRPr lang="de-DE" dirty="0"/>
          </a:p>
        </p:txBody>
      </p:sp>
      <p:sp>
        <p:nvSpPr>
          <p:cNvPr id="3" name="Inhaltsplatzhalter 2"/>
          <p:cNvSpPr>
            <a:spLocks noGrp="1"/>
          </p:cNvSpPr>
          <p:nvPr>
            <p:ph idx="1"/>
          </p:nvPr>
        </p:nvSpPr>
        <p:spPr/>
        <p:txBody>
          <a:bodyPr/>
          <a:lstStyle/>
          <a:p>
            <a:pPr marL="0" indent="0">
              <a:buNone/>
            </a:pPr>
            <a:r>
              <a:rPr lang="de-DE" dirty="0" err="1" smtClean="0"/>
              <a:t>Charismatic</a:t>
            </a:r>
            <a:r>
              <a:rPr lang="de-DE" dirty="0" smtClean="0"/>
              <a:t> </a:t>
            </a:r>
            <a:r>
              <a:rPr lang="de-DE" dirty="0" err="1" smtClean="0"/>
              <a:t>Temptations</a:t>
            </a:r>
            <a:endParaRPr lang="de-DE" dirty="0" smtClean="0"/>
          </a:p>
          <a:p>
            <a:r>
              <a:rPr lang="de-DE" dirty="0" err="1" smtClean="0"/>
              <a:t>Regarding</a:t>
            </a:r>
            <a:r>
              <a:rPr lang="de-DE" dirty="0" smtClean="0"/>
              <a:t> </a:t>
            </a:r>
            <a:r>
              <a:rPr lang="de-DE" dirty="0" err="1" smtClean="0"/>
              <a:t>the</a:t>
            </a:r>
            <a:r>
              <a:rPr lang="de-DE" dirty="0" smtClean="0"/>
              <a:t> </a:t>
            </a:r>
            <a:r>
              <a:rPr lang="de-DE" dirty="0" err="1" smtClean="0"/>
              <a:t>charismatic</a:t>
            </a:r>
            <a:r>
              <a:rPr lang="de-DE" dirty="0" smtClean="0"/>
              <a:t> </a:t>
            </a:r>
            <a:r>
              <a:rPr lang="de-DE" dirty="0" err="1" smtClean="0"/>
              <a:t>as</a:t>
            </a:r>
            <a:r>
              <a:rPr lang="de-DE" dirty="0" smtClean="0"/>
              <a:t> </a:t>
            </a:r>
            <a:r>
              <a:rPr lang="de-DE" dirty="0" err="1" smtClean="0"/>
              <a:t>superior</a:t>
            </a:r>
            <a:endParaRPr lang="de-DE" dirty="0" smtClean="0"/>
          </a:p>
          <a:p>
            <a:r>
              <a:rPr lang="de-DE" dirty="0" err="1" smtClean="0"/>
              <a:t>Looking</a:t>
            </a:r>
            <a:r>
              <a:rPr lang="de-DE" dirty="0" smtClean="0"/>
              <a:t> down on </a:t>
            </a:r>
            <a:r>
              <a:rPr lang="de-DE" dirty="0" err="1" smtClean="0"/>
              <a:t>the</a:t>
            </a:r>
            <a:r>
              <a:rPr lang="de-DE" dirty="0" smtClean="0"/>
              <a:t> </a:t>
            </a:r>
            <a:r>
              <a:rPr lang="de-DE" dirty="0" err="1" smtClean="0"/>
              <a:t>institutional</a:t>
            </a:r>
            <a:endParaRPr lang="de-DE" dirty="0" smtClean="0"/>
          </a:p>
          <a:p>
            <a:r>
              <a:rPr lang="de-DE" dirty="0" smtClean="0"/>
              <a:t>Not </a:t>
            </a:r>
            <a:r>
              <a:rPr lang="de-DE" dirty="0" err="1" smtClean="0"/>
              <a:t>respecting</a:t>
            </a:r>
            <a:r>
              <a:rPr lang="de-DE" dirty="0" smtClean="0"/>
              <a:t> </a:t>
            </a:r>
            <a:r>
              <a:rPr lang="de-DE" dirty="0" err="1" smtClean="0"/>
              <a:t>authority</a:t>
            </a:r>
            <a:r>
              <a:rPr lang="de-DE" dirty="0" smtClean="0"/>
              <a:t> </a:t>
            </a:r>
            <a:r>
              <a:rPr lang="de-DE" dirty="0" err="1" smtClean="0"/>
              <a:t>you</a:t>
            </a:r>
            <a:r>
              <a:rPr lang="de-DE" dirty="0" smtClean="0"/>
              <a:t> </a:t>
            </a:r>
            <a:r>
              <a:rPr lang="de-DE" dirty="0" err="1" smtClean="0"/>
              <a:t>don‘t</a:t>
            </a:r>
            <a:r>
              <a:rPr lang="de-DE" dirty="0" smtClean="0"/>
              <a:t> </a:t>
            </a:r>
            <a:r>
              <a:rPr lang="de-DE" dirty="0" err="1" smtClean="0"/>
              <a:t>agree</a:t>
            </a:r>
            <a:r>
              <a:rPr lang="de-DE" dirty="0" smtClean="0"/>
              <a:t> </a:t>
            </a:r>
            <a:r>
              <a:rPr lang="de-DE" dirty="0" err="1" smtClean="0"/>
              <a:t>with</a:t>
            </a:r>
            <a:endParaRPr lang="de-DE" dirty="0" smtClean="0"/>
          </a:p>
          <a:p>
            <a:r>
              <a:rPr lang="de-DE" dirty="0" err="1" smtClean="0"/>
              <a:t>Spontaneity</a:t>
            </a:r>
            <a:r>
              <a:rPr lang="de-DE" dirty="0" smtClean="0"/>
              <a:t> </a:t>
            </a:r>
            <a:r>
              <a:rPr lang="de-DE" dirty="0" err="1" smtClean="0"/>
              <a:t>as</a:t>
            </a:r>
            <a:r>
              <a:rPr lang="de-DE" dirty="0" smtClean="0"/>
              <a:t> top </a:t>
            </a:r>
            <a:r>
              <a:rPr lang="de-DE" dirty="0" err="1" smtClean="0"/>
              <a:t>quality</a:t>
            </a:r>
            <a:endParaRPr lang="de-DE" dirty="0" smtClean="0"/>
          </a:p>
          <a:p>
            <a:r>
              <a:rPr lang="de-DE" dirty="0" err="1" smtClean="0"/>
              <a:t>Moving</a:t>
            </a:r>
            <a:r>
              <a:rPr lang="de-DE" dirty="0" smtClean="0"/>
              <a:t> </a:t>
            </a:r>
            <a:r>
              <a:rPr lang="de-DE" dirty="0" err="1" smtClean="0"/>
              <a:t>somewhere</a:t>
            </a:r>
            <a:r>
              <a:rPr lang="de-DE" dirty="0" smtClean="0"/>
              <a:t> </a:t>
            </a:r>
            <a:r>
              <a:rPr lang="de-DE" dirty="0" err="1" smtClean="0"/>
              <a:t>else</a:t>
            </a:r>
            <a:r>
              <a:rPr lang="de-DE" dirty="0" smtClean="0"/>
              <a:t> </a:t>
            </a:r>
            <a:r>
              <a:rPr lang="de-DE" dirty="0" err="1" smtClean="0"/>
              <a:t>immediately</a:t>
            </a:r>
            <a:r>
              <a:rPr lang="de-DE" dirty="0" smtClean="0"/>
              <a:t> </a:t>
            </a:r>
            <a:r>
              <a:rPr lang="de-DE" dirty="0" err="1" smtClean="0"/>
              <a:t>you</a:t>
            </a:r>
            <a:r>
              <a:rPr lang="de-DE" dirty="0" smtClean="0"/>
              <a:t> </a:t>
            </a:r>
            <a:r>
              <a:rPr lang="de-DE" dirty="0" err="1" smtClean="0"/>
              <a:t>run</a:t>
            </a:r>
            <a:r>
              <a:rPr lang="de-DE" dirty="0" smtClean="0"/>
              <a:t> </a:t>
            </a:r>
            <a:r>
              <a:rPr lang="de-DE" dirty="0" err="1" smtClean="0"/>
              <a:t>into</a:t>
            </a:r>
            <a:r>
              <a:rPr lang="de-DE" dirty="0" smtClean="0"/>
              <a:t> </a:t>
            </a:r>
            <a:r>
              <a:rPr lang="de-DE" dirty="0" err="1" smtClean="0"/>
              <a:t>difficulties</a:t>
            </a:r>
            <a:endParaRPr lang="de-DE" dirty="0"/>
          </a:p>
        </p:txBody>
      </p:sp>
    </p:spTree>
    <p:extLst>
      <p:ext uri="{BB962C8B-B14F-4D97-AF65-F5344CB8AC3E}">
        <p14:creationId xmlns:p14="http://schemas.microsoft.com/office/powerpoint/2010/main" val="9968990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WRONG ATTITUDES: 2</a:t>
            </a:r>
            <a:endParaRPr lang="de-DE" dirty="0"/>
          </a:p>
        </p:txBody>
      </p:sp>
      <p:sp>
        <p:nvSpPr>
          <p:cNvPr id="3" name="Inhaltsplatzhalter 2"/>
          <p:cNvSpPr>
            <a:spLocks noGrp="1"/>
          </p:cNvSpPr>
          <p:nvPr>
            <p:ph idx="1"/>
          </p:nvPr>
        </p:nvSpPr>
        <p:spPr/>
        <p:txBody>
          <a:bodyPr/>
          <a:lstStyle/>
          <a:p>
            <a:pPr marL="0" indent="0">
              <a:buNone/>
            </a:pPr>
            <a:r>
              <a:rPr lang="de-DE" dirty="0" err="1" smtClean="0"/>
              <a:t>Clericalist</a:t>
            </a:r>
            <a:r>
              <a:rPr lang="de-DE" dirty="0" smtClean="0"/>
              <a:t> </a:t>
            </a:r>
            <a:r>
              <a:rPr lang="de-DE" dirty="0" err="1" smtClean="0"/>
              <a:t>Temptations</a:t>
            </a:r>
            <a:endParaRPr lang="de-DE" dirty="0" smtClean="0"/>
          </a:p>
          <a:p>
            <a:pPr>
              <a:buFont typeface="Arial" charset="0"/>
              <a:buChar char="•"/>
            </a:pPr>
            <a:r>
              <a:rPr lang="de-DE" dirty="0" err="1" smtClean="0"/>
              <a:t>Regarding</a:t>
            </a:r>
            <a:r>
              <a:rPr lang="de-DE" dirty="0" smtClean="0"/>
              <a:t> </a:t>
            </a:r>
            <a:r>
              <a:rPr lang="de-DE" dirty="0" err="1" smtClean="0"/>
              <a:t>the</a:t>
            </a:r>
            <a:r>
              <a:rPr lang="de-DE" dirty="0" smtClean="0"/>
              <a:t> </a:t>
            </a:r>
            <a:r>
              <a:rPr lang="de-DE" dirty="0" err="1" smtClean="0"/>
              <a:t>institutional</a:t>
            </a:r>
            <a:r>
              <a:rPr lang="de-DE" dirty="0" smtClean="0"/>
              <a:t> </a:t>
            </a:r>
            <a:r>
              <a:rPr lang="de-DE" dirty="0" err="1" smtClean="0"/>
              <a:t>as</a:t>
            </a:r>
            <a:r>
              <a:rPr lang="de-DE" dirty="0" smtClean="0"/>
              <a:t> </a:t>
            </a:r>
            <a:r>
              <a:rPr lang="de-DE" dirty="0" err="1" smtClean="0"/>
              <a:t>superior</a:t>
            </a:r>
            <a:endParaRPr lang="de-DE" dirty="0" smtClean="0"/>
          </a:p>
          <a:p>
            <a:pPr>
              <a:buFont typeface="Arial" charset="0"/>
              <a:buChar char="•"/>
            </a:pPr>
            <a:r>
              <a:rPr lang="de-DE" dirty="0" err="1" smtClean="0"/>
              <a:t>Trying</a:t>
            </a:r>
            <a:r>
              <a:rPr lang="de-DE" dirty="0" smtClean="0"/>
              <a:t> </a:t>
            </a:r>
            <a:r>
              <a:rPr lang="de-DE" dirty="0" err="1" smtClean="0"/>
              <a:t>to</a:t>
            </a:r>
            <a:r>
              <a:rPr lang="de-DE" dirty="0" smtClean="0"/>
              <a:t> </a:t>
            </a:r>
            <a:r>
              <a:rPr lang="de-DE" dirty="0" err="1" smtClean="0"/>
              <a:t>control</a:t>
            </a:r>
            <a:r>
              <a:rPr lang="de-DE" dirty="0" smtClean="0"/>
              <a:t> </a:t>
            </a:r>
            <a:r>
              <a:rPr lang="de-DE" dirty="0" err="1" smtClean="0"/>
              <a:t>and</a:t>
            </a:r>
            <a:r>
              <a:rPr lang="de-DE" dirty="0" smtClean="0"/>
              <a:t> </a:t>
            </a:r>
            <a:r>
              <a:rPr lang="de-DE" dirty="0" err="1" smtClean="0"/>
              <a:t>limit</a:t>
            </a:r>
            <a:r>
              <a:rPr lang="de-DE" dirty="0" smtClean="0"/>
              <a:t> </a:t>
            </a:r>
            <a:r>
              <a:rPr lang="de-DE" dirty="0" err="1" smtClean="0"/>
              <a:t>the</a:t>
            </a:r>
            <a:r>
              <a:rPr lang="de-DE" dirty="0" smtClean="0"/>
              <a:t> </a:t>
            </a:r>
            <a:r>
              <a:rPr lang="de-DE" dirty="0" err="1" smtClean="0"/>
              <a:t>charismatic</a:t>
            </a:r>
            <a:endParaRPr lang="de-DE" dirty="0" smtClean="0"/>
          </a:p>
          <a:p>
            <a:pPr>
              <a:buFont typeface="Arial" charset="0"/>
              <a:buChar char="•"/>
            </a:pPr>
            <a:r>
              <a:rPr lang="de-DE" dirty="0" err="1" smtClean="0"/>
              <a:t>Regarding</a:t>
            </a:r>
            <a:r>
              <a:rPr lang="de-DE" dirty="0" smtClean="0"/>
              <a:t> </a:t>
            </a:r>
            <a:r>
              <a:rPr lang="de-DE" dirty="0" err="1" smtClean="0"/>
              <a:t>the</a:t>
            </a:r>
            <a:r>
              <a:rPr lang="de-DE" dirty="0" smtClean="0"/>
              <a:t> </a:t>
            </a:r>
            <a:r>
              <a:rPr lang="de-DE" dirty="0" err="1" smtClean="0"/>
              <a:t>charismatic</a:t>
            </a:r>
            <a:r>
              <a:rPr lang="de-DE" dirty="0" smtClean="0"/>
              <a:t> </a:t>
            </a:r>
            <a:r>
              <a:rPr lang="de-DE" dirty="0" err="1" smtClean="0"/>
              <a:t>as</a:t>
            </a:r>
            <a:r>
              <a:rPr lang="de-DE" dirty="0" smtClean="0"/>
              <a:t> a </a:t>
            </a:r>
            <a:r>
              <a:rPr lang="de-DE" dirty="0" err="1" smtClean="0"/>
              <a:t>helpful</a:t>
            </a:r>
            <a:r>
              <a:rPr lang="de-DE" dirty="0" smtClean="0"/>
              <a:t> </a:t>
            </a:r>
            <a:r>
              <a:rPr lang="de-DE" dirty="0" err="1" smtClean="0"/>
              <a:t>tool</a:t>
            </a:r>
            <a:r>
              <a:rPr lang="de-DE" dirty="0" smtClean="0"/>
              <a:t> but not </a:t>
            </a:r>
            <a:r>
              <a:rPr lang="de-DE" dirty="0" err="1" smtClean="0"/>
              <a:t>as</a:t>
            </a:r>
            <a:r>
              <a:rPr lang="de-DE" dirty="0" smtClean="0"/>
              <a:t> essential </a:t>
            </a:r>
            <a:r>
              <a:rPr lang="de-DE" dirty="0" err="1" smtClean="0"/>
              <a:t>to</a:t>
            </a:r>
            <a:r>
              <a:rPr lang="de-DE" dirty="0" smtClean="0"/>
              <a:t> </a:t>
            </a:r>
            <a:r>
              <a:rPr lang="de-DE" dirty="0" err="1" smtClean="0"/>
              <a:t>the</a:t>
            </a:r>
            <a:r>
              <a:rPr lang="de-DE" dirty="0" smtClean="0"/>
              <a:t> Church</a:t>
            </a:r>
          </a:p>
          <a:p>
            <a:pPr>
              <a:buFont typeface="Arial" charset="0"/>
              <a:buChar char="•"/>
            </a:pPr>
            <a:r>
              <a:rPr lang="de-DE" dirty="0" err="1" smtClean="0"/>
              <a:t>To</a:t>
            </a:r>
            <a:r>
              <a:rPr lang="de-DE" dirty="0" smtClean="0"/>
              <a:t> </a:t>
            </a:r>
            <a:r>
              <a:rPr lang="de-DE" dirty="0" err="1" smtClean="0"/>
              <a:t>avoid</a:t>
            </a:r>
            <a:r>
              <a:rPr lang="de-DE" dirty="0" smtClean="0"/>
              <a:t> </a:t>
            </a:r>
            <a:r>
              <a:rPr lang="de-DE" dirty="0" err="1" smtClean="0"/>
              <a:t>the</a:t>
            </a:r>
            <a:r>
              <a:rPr lang="de-DE" dirty="0" smtClean="0"/>
              <a:t> </a:t>
            </a:r>
            <a:r>
              <a:rPr lang="de-DE" dirty="0" err="1" smtClean="0"/>
              <a:t>necessary</a:t>
            </a:r>
            <a:r>
              <a:rPr lang="de-DE" dirty="0" smtClean="0"/>
              <a:t> </a:t>
            </a:r>
            <a:r>
              <a:rPr lang="de-DE" dirty="0" err="1" smtClean="0"/>
              <a:t>process</a:t>
            </a:r>
            <a:r>
              <a:rPr lang="de-DE" dirty="0" smtClean="0"/>
              <a:t> </a:t>
            </a:r>
            <a:r>
              <a:rPr lang="de-DE" dirty="0" err="1" smtClean="0"/>
              <a:t>of</a:t>
            </a:r>
            <a:r>
              <a:rPr lang="de-DE" dirty="0" smtClean="0"/>
              <a:t> </a:t>
            </a:r>
            <a:r>
              <a:rPr lang="de-DE" dirty="0" err="1" smtClean="0"/>
              <a:t>discernment</a:t>
            </a:r>
            <a:endParaRPr lang="de-DE" dirty="0" smtClean="0"/>
          </a:p>
          <a:p>
            <a:pPr>
              <a:buFont typeface="Arial" charset="0"/>
              <a:buChar char="•"/>
            </a:pPr>
            <a:r>
              <a:rPr lang="de-DE" dirty="0" err="1" smtClean="0"/>
              <a:t>Seeing</a:t>
            </a:r>
            <a:r>
              <a:rPr lang="de-DE" dirty="0" smtClean="0"/>
              <a:t> </a:t>
            </a:r>
            <a:r>
              <a:rPr lang="de-DE" dirty="0" err="1" smtClean="0"/>
              <a:t>discernment</a:t>
            </a:r>
            <a:r>
              <a:rPr lang="de-DE" dirty="0" smtClean="0"/>
              <a:t> </a:t>
            </a:r>
            <a:r>
              <a:rPr lang="de-DE" dirty="0" err="1" smtClean="0"/>
              <a:t>as</a:t>
            </a:r>
            <a:r>
              <a:rPr lang="de-DE" dirty="0" smtClean="0"/>
              <a:t> just an </a:t>
            </a:r>
            <a:r>
              <a:rPr lang="de-DE" dirty="0" err="1" smtClean="0"/>
              <a:t>intellectual</a:t>
            </a:r>
            <a:r>
              <a:rPr lang="de-DE" dirty="0" smtClean="0"/>
              <a:t> </a:t>
            </a:r>
            <a:r>
              <a:rPr lang="de-DE" dirty="0" err="1" smtClean="0"/>
              <a:t>or</a:t>
            </a:r>
            <a:r>
              <a:rPr lang="de-DE" dirty="0" smtClean="0"/>
              <a:t> </a:t>
            </a:r>
            <a:r>
              <a:rPr lang="de-DE" dirty="0" err="1" smtClean="0"/>
              <a:t>theological</a:t>
            </a:r>
            <a:r>
              <a:rPr lang="de-DE" dirty="0" smtClean="0"/>
              <a:t> </a:t>
            </a:r>
            <a:r>
              <a:rPr lang="de-DE" dirty="0" err="1" smtClean="0"/>
              <a:t>task</a:t>
            </a:r>
            <a:endParaRPr lang="de-DE" dirty="0" smtClean="0"/>
          </a:p>
          <a:p>
            <a:pPr>
              <a:buFont typeface="Arial" charset="0"/>
              <a:buChar char="•"/>
            </a:pPr>
            <a:endParaRPr lang="de-DE" dirty="0"/>
          </a:p>
        </p:txBody>
      </p:sp>
    </p:spTree>
    <p:extLst>
      <p:ext uri="{BB962C8B-B14F-4D97-AF65-F5344CB8AC3E}">
        <p14:creationId xmlns:p14="http://schemas.microsoft.com/office/powerpoint/2010/main" val="20196387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St JOHN PAUL II on VATICAN TWO</a:t>
            </a:r>
            <a:endParaRPr lang="de-DE" dirty="0"/>
          </a:p>
        </p:txBody>
      </p:sp>
      <p:sp>
        <p:nvSpPr>
          <p:cNvPr id="3" name="Inhaltsplatzhalter 2"/>
          <p:cNvSpPr>
            <a:spLocks noGrp="1"/>
          </p:cNvSpPr>
          <p:nvPr>
            <p:ph idx="1"/>
          </p:nvPr>
        </p:nvSpPr>
        <p:spPr/>
        <p:txBody>
          <a:bodyPr>
            <a:normAutofit/>
          </a:bodyPr>
          <a:lstStyle/>
          <a:p>
            <a:pPr marL="0" indent="0">
              <a:buNone/>
            </a:pPr>
            <a:r>
              <a:rPr lang="en-GB" dirty="0" smtClean="0"/>
              <a:t>“Whenever </a:t>
            </a:r>
            <a:r>
              <a:rPr lang="en-GB" dirty="0"/>
              <a:t>the Spirit intervenes, he leaves people astonished. He brings about events of amazing newness; he radically changes persons and history. This was the unforgettable experience of the Second Vatican Ecumenical Council during which, under the guidance of the same Spirit, the Church rediscovered the charismatic dimension as one of her constitutive </a:t>
            </a:r>
            <a:r>
              <a:rPr lang="en-GB" dirty="0" smtClean="0"/>
              <a:t>elements” (Pentecost 1998)</a:t>
            </a:r>
            <a:endParaRPr lang="de-DE" dirty="0"/>
          </a:p>
        </p:txBody>
      </p:sp>
    </p:spTree>
    <p:extLst>
      <p:ext uri="{BB962C8B-B14F-4D97-AF65-F5344CB8AC3E}">
        <p14:creationId xmlns:p14="http://schemas.microsoft.com/office/powerpoint/2010/main" val="12182843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A </a:t>
            </a:r>
            <a:r>
              <a:rPr lang="de-DE" dirty="0" err="1" smtClean="0"/>
              <a:t>Rediscovery</a:t>
            </a:r>
            <a:endParaRPr lang="de-DE" dirty="0"/>
          </a:p>
        </p:txBody>
      </p:sp>
      <p:sp>
        <p:nvSpPr>
          <p:cNvPr id="3" name="Inhaltsplatzhalter 2"/>
          <p:cNvSpPr>
            <a:spLocks noGrp="1"/>
          </p:cNvSpPr>
          <p:nvPr>
            <p:ph idx="1"/>
          </p:nvPr>
        </p:nvSpPr>
        <p:spPr/>
        <p:txBody>
          <a:bodyPr>
            <a:normAutofit lnSpcReduction="10000"/>
          </a:bodyPr>
          <a:lstStyle/>
          <a:p>
            <a:r>
              <a:rPr lang="de-DE" dirty="0" smtClean="0"/>
              <a:t>The </a:t>
            </a:r>
            <a:r>
              <a:rPr lang="de-DE" dirty="0" err="1" smtClean="0"/>
              <a:t>charismatic</a:t>
            </a:r>
            <a:r>
              <a:rPr lang="de-DE" dirty="0" smtClean="0"/>
              <a:t> </a:t>
            </a:r>
            <a:r>
              <a:rPr lang="de-DE" dirty="0" err="1" smtClean="0"/>
              <a:t>dimension</a:t>
            </a:r>
            <a:r>
              <a:rPr lang="de-DE" dirty="0" smtClean="0"/>
              <a:t> </a:t>
            </a:r>
            <a:r>
              <a:rPr lang="de-DE" dirty="0" err="1" smtClean="0"/>
              <a:t>has</a:t>
            </a:r>
            <a:r>
              <a:rPr lang="de-DE" dirty="0" smtClean="0"/>
              <a:t> </a:t>
            </a:r>
            <a:r>
              <a:rPr lang="de-DE" dirty="0" err="1" smtClean="0"/>
              <a:t>always</a:t>
            </a:r>
            <a:r>
              <a:rPr lang="de-DE" dirty="0" smtClean="0"/>
              <a:t> </a:t>
            </a:r>
            <a:r>
              <a:rPr lang="de-DE" dirty="0" err="1" smtClean="0"/>
              <a:t>been</a:t>
            </a:r>
            <a:r>
              <a:rPr lang="de-DE" dirty="0" smtClean="0"/>
              <a:t> </a:t>
            </a:r>
            <a:r>
              <a:rPr lang="de-DE" dirty="0" err="1" smtClean="0"/>
              <a:t>present</a:t>
            </a:r>
            <a:r>
              <a:rPr lang="de-DE" dirty="0" smtClean="0"/>
              <a:t> in </a:t>
            </a:r>
            <a:r>
              <a:rPr lang="de-DE" dirty="0" err="1" smtClean="0"/>
              <a:t>the</a:t>
            </a:r>
            <a:r>
              <a:rPr lang="de-DE" dirty="0" smtClean="0"/>
              <a:t> </a:t>
            </a:r>
            <a:r>
              <a:rPr lang="de-DE" dirty="0" err="1" smtClean="0"/>
              <a:t>life</a:t>
            </a:r>
            <a:r>
              <a:rPr lang="de-DE" dirty="0" smtClean="0"/>
              <a:t> </a:t>
            </a:r>
            <a:r>
              <a:rPr lang="de-DE" dirty="0" err="1" smtClean="0"/>
              <a:t>of</a:t>
            </a:r>
            <a:r>
              <a:rPr lang="de-DE" dirty="0" smtClean="0"/>
              <a:t> </a:t>
            </a:r>
            <a:r>
              <a:rPr lang="de-DE" dirty="0" err="1" smtClean="0"/>
              <a:t>the</a:t>
            </a:r>
            <a:r>
              <a:rPr lang="de-DE" dirty="0" smtClean="0"/>
              <a:t> Church.</a:t>
            </a:r>
          </a:p>
          <a:p>
            <a:r>
              <a:rPr lang="de-DE" dirty="0" smtClean="0"/>
              <a:t>But </a:t>
            </a:r>
            <a:r>
              <a:rPr lang="de-DE" dirty="0" err="1" smtClean="0"/>
              <a:t>it</a:t>
            </a:r>
            <a:r>
              <a:rPr lang="de-DE" dirty="0" smtClean="0"/>
              <a:t> </a:t>
            </a:r>
            <a:r>
              <a:rPr lang="de-DE" dirty="0" err="1" smtClean="0"/>
              <a:t>has</a:t>
            </a:r>
            <a:r>
              <a:rPr lang="de-DE" dirty="0" smtClean="0"/>
              <a:t> </a:t>
            </a:r>
            <a:r>
              <a:rPr lang="de-DE" dirty="0" err="1" smtClean="0"/>
              <a:t>formed</a:t>
            </a:r>
            <a:r>
              <a:rPr lang="de-DE" dirty="0" smtClean="0"/>
              <a:t> a </a:t>
            </a:r>
            <a:r>
              <a:rPr lang="de-DE" dirty="0" err="1" smtClean="0"/>
              <a:t>part</a:t>
            </a:r>
            <a:r>
              <a:rPr lang="de-DE" dirty="0" smtClean="0"/>
              <a:t> </a:t>
            </a:r>
            <a:r>
              <a:rPr lang="de-DE" dirty="0" err="1" smtClean="0"/>
              <a:t>of</a:t>
            </a:r>
            <a:r>
              <a:rPr lang="de-DE" dirty="0" smtClean="0"/>
              <a:t> </a:t>
            </a:r>
            <a:r>
              <a:rPr lang="de-DE" dirty="0" err="1" smtClean="0"/>
              <a:t>the</a:t>
            </a:r>
            <a:r>
              <a:rPr lang="de-DE" dirty="0" smtClean="0"/>
              <a:t> </a:t>
            </a:r>
            <a:r>
              <a:rPr lang="de-DE" dirty="0" err="1" smtClean="0"/>
              <a:t>Church‘s</a:t>
            </a:r>
            <a:r>
              <a:rPr lang="de-DE" dirty="0" smtClean="0"/>
              <a:t> </a:t>
            </a:r>
            <a:r>
              <a:rPr lang="de-DE" dirty="0" err="1" smtClean="0"/>
              <a:t>constant</a:t>
            </a:r>
            <a:r>
              <a:rPr lang="de-DE" dirty="0" smtClean="0"/>
              <a:t> </a:t>
            </a:r>
            <a:r>
              <a:rPr lang="de-DE" dirty="0" err="1" smtClean="0"/>
              <a:t>self-consciousness</a:t>
            </a:r>
            <a:endParaRPr lang="de-DE" dirty="0" smtClean="0"/>
          </a:p>
          <a:p>
            <a:r>
              <a:rPr lang="de-DE" dirty="0" smtClean="0"/>
              <a:t>The </a:t>
            </a:r>
            <a:r>
              <a:rPr lang="de-DE" dirty="0" err="1" smtClean="0"/>
              <a:t>charismatic</a:t>
            </a:r>
            <a:r>
              <a:rPr lang="de-DE" dirty="0" smtClean="0"/>
              <a:t> </a:t>
            </a:r>
            <a:r>
              <a:rPr lang="de-DE" dirty="0" err="1" smtClean="0"/>
              <a:t>dimension</a:t>
            </a:r>
            <a:r>
              <a:rPr lang="de-DE" dirty="0" smtClean="0"/>
              <a:t> was not </a:t>
            </a:r>
            <a:r>
              <a:rPr lang="de-DE" dirty="0" err="1" smtClean="0"/>
              <a:t>articulated</a:t>
            </a:r>
            <a:r>
              <a:rPr lang="de-DE" dirty="0" smtClean="0"/>
              <a:t> in </a:t>
            </a:r>
            <a:r>
              <a:rPr lang="de-DE" dirty="0" err="1" smtClean="0"/>
              <a:t>most</a:t>
            </a:r>
            <a:r>
              <a:rPr lang="de-DE" dirty="0" smtClean="0"/>
              <a:t> </a:t>
            </a:r>
            <a:r>
              <a:rPr lang="de-DE" dirty="0" err="1" smtClean="0"/>
              <a:t>Catholic</a:t>
            </a:r>
            <a:r>
              <a:rPr lang="de-DE" dirty="0" smtClean="0"/>
              <a:t> </a:t>
            </a:r>
            <a:r>
              <a:rPr lang="de-DE" dirty="0" err="1" smtClean="0"/>
              <a:t>ecclesiology</a:t>
            </a:r>
            <a:endParaRPr lang="de-DE" dirty="0" smtClean="0"/>
          </a:p>
          <a:p>
            <a:r>
              <a:rPr lang="de-DE" dirty="0" smtClean="0"/>
              <a:t>A </a:t>
            </a:r>
            <a:r>
              <a:rPr lang="de-DE" dirty="0" err="1" smtClean="0"/>
              <a:t>rediscovery</a:t>
            </a:r>
            <a:r>
              <a:rPr lang="de-DE" dirty="0" smtClean="0"/>
              <a:t> </a:t>
            </a:r>
            <a:r>
              <a:rPr lang="de-DE" dirty="0" err="1" smtClean="0"/>
              <a:t>of</a:t>
            </a:r>
            <a:r>
              <a:rPr lang="de-DE" dirty="0" smtClean="0"/>
              <a:t> </a:t>
            </a:r>
            <a:r>
              <a:rPr lang="de-DE" dirty="0" err="1" smtClean="0"/>
              <a:t>this</a:t>
            </a:r>
            <a:r>
              <a:rPr lang="de-DE" dirty="0" smtClean="0"/>
              <a:t> </a:t>
            </a:r>
            <a:r>
              <a:rPr lang="de-DE" dirty="0" err="1" smtClean="0"/>
              <a:t>dimension</a:t>
            </a:r>
            <a:r>
              <a:rPr lang="de-DE" dirty="0" smtClean="0"/>
              <a:t> in </a:t>
            </a:r>
            <a:r>
              <a:rPr lang="de-DE" dirty="0" err="1" smtClean="0"/>
              <a:t>the</a:t>
            </a:r>
            <a:r>
              <a:rPr lang="de-DE" dirty="0" smtClean="0"/>
              <a:t> </a:t>
            </a:r>
            <a:r>
              <a:rPr lang="de-DE" dirty="0" err="1" smtClean="0"/>
              <a:t>life</a:t>
            </a:r>
            <a:r>
              <a:rPr lang="de-DE" dirty="0" smtClean="0"/>
              <a:t> </a:t>
            </a:r>
            <a:r>
              <a:rPr lang="de-DE" dirty="0" err="1" smtClean="0"/>
              <a:t>of</a:t>
            </a:r>
            <a:r>
              <a:rPr lang="de-DE" dirty="0" smtClean="0"/>
              <a:t> </a:t>
            </a:r>
            <a:r>
              <a:rPr lang="de-DE" dirty="0" err="1" smtClean="0"/>
              <a:t>the</a:t>
            </a:r>
            <a:r>
              <a:rPr lang="de-DE" dirty="0" smtClean="0"/>
              <a:t> Church, </a:t>
            </a:r>
            <a:r>
              <a:rPr lang="de-DE" dirty="0" err="1" smtClean="0"/>
              <a:t>with</a:t>
            </a:r>
            <a:r>
              <a:rPr lang="de-DE" dirty="0" smtClean="0"/>
              <a:t> </a:t>
            </a:r>
            <a:r>
              <a:rPr lang="de-DE" dirty="0" err="1" smtClean="0"/>
              <a:t>accompanying</a:t>
            </a:r>
            <a:r>
              <a:rPr lang="de-DE" dirty="0" smtClean="0"/>
              <a:t> </a:t>
            </a:r>
            <a:r>
              <a:rPr lang="de-DE" dirty="0" err="1" smtClean="0"/>
              <a:t>theological</a:t>
            </a:r>
            <a:r>
              <a:rPr lang="de-DE" dirty="0" smtClean="0"/>
              <a:t> </a:t>
            </a:r>
            <a:r>
              <a:rPr lang="de-DE" smtClean="0"/>
              <a:t>reflection</a:t>
            </a:r>
            <a:endParaRPr lang="de-DE" dirty="0"/>
          </a:p>
        </p:txBody>
      </p:sp>
    </p:spTree>
    <p:extLst>
      <p:ext uri="{BB962C8B-B14F-4D97-AF65-F5344CB8AC3E}">
        <p14:creationId xmlns:p14="http://schemas.microsoft.com/office/powerpoint/2010/main" val="8797679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t>THE INSTITUTIONAL &amp; THE CHARISMATIC</a:t>
            </a:r>
            <a:endParaRPr lang="de-DE" dirty="0"/>
          </a:p>
        </p:txBody>
      </p:sp>
      <p:sp>
        <p:nvSpPr>
          <p:cNvPr id="3" name="Inhaltsplatzhalter 2"/>
          <p:cNvSpPr>
            <a:spLocks noGrp="1"/>
          </p:cNvSpPr>
          <p:nvPr>
            <p:ph idx="1"/>
          </p:nvPr>
        </p:nvSpPr>
        <p:spPr/>
        <p:txBody>
          <a:bodyPr/>
          <a:lstStyle/>
          <a:p>
            <a:r>
              <a:rPr lang="en-GB" dirty="0" smtClean="0"/>
              <a:t>“The </a:t>
            </a:r>
            <a:r>
              <a:rPr lang="en-GB" dirty="0"/>
              <a:t>institutional and charismatic aspects are co-essential as it were to the Church's constitution</a:t>
            </a:r>
            <a:r>
              <a:rPr lang="en-GB" dirty="0" smtClean="0"/>
              <a:t>.” (St John Paul II, Pentecost 1998)</a:t>
            </a:r>
          </a:p>
          <a:p>
            <a:r>
              <a:rPr lang="en-GB" dirty="0" smtClean="0"/>
              <a:t>Note the words “essential” and “constitution”</a:t>
            </a:r>
          </a:p>
          <a:p>
            <a:r>
              <a:rPr lang="en-GB" dirty="0" smtClean="0"/>
              <a:t>Essential – Church is not properly Church without both these dimensions</a:t>
            </a:r>
          </a:p>
          <a:p>
            <a:r>
              <a:rPr lang="en-GB" dirty="0" smtClean="0"/>
              <a:t>Constitution – a better word than “nature” as it points to the structural principles </a:t>
            </a:r>
            <a:endParaRPr lang="de-DE" dirty="0"/>
          </a:p>
        </p:txBody>
      </p:sp>
    </p:spTree>
    <p:extLst>
      <p:ext uri="{BB962C8B-B14F-4D97-AF65-F5344CB8AC3E}">
        <p14:creationId xmlns:p14="http://schemas.microsoft.com/office/powerpoint/2010/main" val="7595829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What</a:t>
            </a:r>
            <a:r>
              <a:rPr lang="de-DE" dirty="0" smtClean="0"/>
              <a:t> </a:t>
            </a:r>
            <a:r>
              <a:rPr lang="de-DE" dirty="0" err="1" smtClean="0"/>
              <a:t>belongs</a:t>
            </a:r>
            <a:r>
              <a:rPr lang="de-DE" dirty="0" smtClean="0"/>
              <a:t> </a:t>
            </a:r>
            <a:r>
              <a:rPr lang="de-DE" dirty="0" err="1" smtClean="0"/>
              <a:t>to</a:t>
            </a:r>
            <a:r>
              <a:rPr lang="de-DE" dirty="0" smtClean="0"/>
              <a:t> </a:t>
            </a:r>
            <a:r>
              <a:rPr lang="de-DE" dirty="0" err="1" smtClean="0"/>
              <a:t>the</a:t>
            </a:r>
            <a:r>
              <a:rPr lang="de-DE" dirty="0" smtClean="0"/>
              <a:t> </a:t>
            </a:r>
            <a:r>
              <a:rPr lang="de-DE" dirty="0" err="1" smtClean="0"/>
              <a:t>Institutional</a:t>
            </a:r>
            <a:r>
              <a:rPr lang="de-DE" dirty="0" smtClean="0"/>
              <a:t>?</a:t>
            </a:r>
            <a:endParaRPr lang="de-DE" dirty="0"/>
          </a:p>
        </p:txBody>
      </p:sp>
      <p:sp>
        <p:nvSpPr>
          <p:cNvPr id="3" name="Inhaltsplatzhalter 2"/>
          <p:cNvSpPr>
            <a:spLocks noGrp="1"/>
          </p:cNvSpPr>
          <p:nvPr>
            <p:ph idx="1"/>
          </p:nvPr>
        </p:nvSpPr>
        <p:spPr/>
        <p:txBody>
          <a:bodyPr/>
          <a:lstStyle/>
          <a:p>
            <a:r>
              <a:rPr lang="de-DE" dirty="0" smtClean="0"/>
              <a:t>The </a:t>
            </a:r>
            <a:r>
              <a:rPr lang="de-DE" dirty="0" err="1" smtClean="0"/>
              <a:t>institutional</a:t>
            </a:r>
            <a:r>
              <a:rPr lang="de-DE" dirty="0" smtClean="0"/>
              <a:t> </a:t>
            </a:r>
            <a:r>
              <a:rPr lang="de-DE" dirty="0" err="1" smtClean="0"/>
              <a:t>refers</a:t>
            </a:r>
            <a:r>
              <a:rPr lang="de-DE" dirty="0" smtClean="0"/>
              <a:t> </a:t>
            </a:r>
            <a:r>
              <a:rPr lang="de-DE" dirty="0" err="1" smtClean="0"/>
              <a:t>to</a:t>
            </a:r>
            <a:r>
              <a:rPr lang="de-DE" dirty="0" smtClean="0"/>
              <a:t> all </a:t>
            </a:r>
            <a:r>
              <a:rPr lang="de-DE" dirty="0" err="1" smtClean="0"/>
              <a:t>that</a:t>
            </a:r>
            <a:r>
              <a:rPr lang="de-DE" dirty="0" smtClean="0"/>
              <a:t> was </a:t>
            </a:r>
            <a:r>
              <a:rPr lang="de-DE" dirty="0" err="1" smtClean="0"/>
              <a:t>instituted</a:t>
            </a:r>
            <a:r>
              <a:rPr lang="de-DE" dirty="0" smtClean="0"/>
              <a:t> </a:t>
            </a:r>
            <a:r>
              <a:rPr lang="de-DE" dirty="0" err="1" smtClean="0"/>
              <a:t>by</a:t>
            </a:r>
            <a:r>
              <a:rPr lang="de-DE" dirty="0" smtClean="0"/>
              <a:t> Jesus </a:t>
            </a:r>
            <a:r>
              <a:rPr lang="de-DE" dirty="0" err="1" smtClean="0"/>
              <a:t>during</a:t>
            </a:r>
            <a:r>
              <a:rPr lang="de-DE" dirty="0" smtClean="0"/>
              <a:t> </a:t>
            </a:r>
            <a:r>
              <a:rPr lang="de-DE" dirty="0" err="1" smtClean="0"/>
              <a:t>his</a:t>
            </a:r>
            <a:r>
              <a:rPr lang="de-DE" dirty="0" smtClean="0"/>
              <a:t> </a:t>
            </a:r>
            <a:r>
              <a:rPr lang="de-DE" dirty="0" err="1" smtClean="0"/>
              <a:t>earthly</a:t>
            </a:r>
            <a:r>
              <a:rPr lang="de-DE" dirty="0" smtClean="0"/>
              <a:t> </a:t>
            </a:r>
            <a:r>
              <a:rPr lang="de-DE" dirty="0" err="1" smtClean="0"/>
              <a:t>ministry</a:t>
            </a:r>
            <a:r>
              <a:rPr lang="de-DE" dirty="0" smtClean="0"/>
              <a:t>:</a:t>
            </a:r>
          </a:p>
          <a:p>
            <a:pPr marL="0" indent="0">
              <a:buNone/>
            </a:pPr>
            <a:r>
              <a:rPr lang="de-DE" dirty="0"/>
              <a:t>	</a:t>
            </a:r>
            <a:r>
              <a:rPr lang="de-DE" dirty="0" smtClean="0"/>
              <a:t>* </a:t>
            </a:r>
            <a:r>
              <a:rPr lang="de-DE" dirty="0" err="1" smtClean="0"/>
              <a:t>his</a:t>
            </a:r>
            <a:r>
              <a:rPr lang="de-DE" dirty="0" smtClean="0"/>
              <a:t> </a:t>
            </a:r>
            <a:r>
              <a:rPr lang="de-DE" dirty="0" err="1" smtClean="0"/>
              <a:t>choice</a:t>
            </a:r>
            <a:r>
              <a:rPr lang="de-DE" dirty="0" smtClean="0"/>
              <a:t> </a:t>
            </a:r>
            <a:r>
              <a:rPr lang="de-DE" dirty="0" err="1" smtClean="0"/>
              <a:t>of</a:t>
            </a:r>
            <a:r>
              <a:rPr lang="de-DE" dirty="0" smtClean="0"/>
              <a:t> </a:t>
            </a:r>
            <a:r>
              <a:rPr lang="de-DE" dirty="0" err="1" smtClean="0"/>
              <a:t>the</a:t>
            </a:r>
            <a:r>
              <a:rPr lang="de-DE" dirty="0" smtClean="0"/>
              <a:t> </a:t>
            </a:r>
            <a:r>
              <a:rPr lang="de-DE" dirty="0" err="1" smtClean="0"/>
              <a:t>Twelve</a:t>
            </a:r>
            <a:endParaRPr lang="de-DE" dirty="0" smtClean="0"/>
          </a:p>
          <a:p>
            <a:pPr marL="0" indent="0">
              <a:buNone/>
            </a:pPr>
            <a:r>
              <a:rPr lang="de-DE" dirty="0"/>
              <a:t>	</a:t>
            </a:r>
            <a:r>
              <a:rPr lang="de-DE" dirty="0" smtClean="0"/>
              <a:t>* </a:t>
            </a:r>
            <a:r>
              <a:rPr lang="de-DE" dirty="0" err="1" smtClean="0"/>
              <a:t>his</a:t>
            </a:r>
            <a:r>
              <a:rPr lang="de-DE" dirty="0" smtClean="0"/>
              <a:t> </a:t>
            </a:r>
            <a:r>
              <a:rPr lang="de-DE" dirty="0" err="1" smtClean="0"/>
              <a:t>conferral</a:t>
            </a:r>
            <a:r>
              <a:rPr lang="de-DE" dirty="0" smtClean="0"/>
              <a:t> </a:t>
            </a:r>
            <a:r>
              <a:rPr lang="de-DE" dirty="0" err="1" smtClean="0"/>
              <a:t>of</a:t>
            </a:r>
            <a:r>
              <a:rPr lang="de-DE" dirty="0" smtClean="0"/>
              <a:t> </a:t>
            </a:r>
            <a:r>
              <a:rPr lang="de-DE" dirty="0" err="1" smtClean="0"/>
              <a:t>authority</a:t>
            </a:r>
            <a:r>
              <a:rPr lang="de-DE" dirty="0" smtClean="0"/>
              <a:t> on </a:t>
            </a:r>
            <a:r>
              <a:rPr lang="de-DE" dirty="0" err="1" smtClean="0"/>
              <a:t>them</a:t>
            </a:r>
            <a:endParaRPr lang="de-DE" dirty="0" smtClean="0"/>
          </a:p>
          <a:p>
            <a:pPr marL="0" indent="0">
              <a:buNone/>
            </a:pPr>
            <a:r>
              <a:rPr lang="de-DE" dirty="0"/>
              <a:t>	</a:t>
            </a:r>
            <a:r>
              <a:rPr lang="de-DE" dirty="0" smtClean="0"/>
              <a:t>* </a:t>
            </a:r>
            <a:r>
              <a:rPr lang="de-DE" dirty="0" err="1" smtClean="0"/>
              <a:t>his</a:t>
            </a:r>
            <a:r>
              <a:rPr lang="de-DE" dirty="0" smtClean="0"/>
              <a:t> </a:t>
            </a:r>
            <a:r>
              <a:rPr lang="de-DE" dirty="0" err="1" smtClean="0"/>
              <a:t>command</a:t>
            </a:r>
            <a:r>
              <a:rPr lang="de-DE" dirty="0" smtClean="0"/>
              <a:t> </a:t>
            </a:r>
            <a:r>
              <a:rPr lang="de-DE" dirty="0" err="1" smtClean="0"/>
              <a:t>to</a:t>
            </a:r>
            <a:r>
              <a:rPr lang="de-DE" dirty="0" smtClean="0"/>
              <a:t> </a:t>
            </a:r>
            <a:r>
              <a:rPr lang="de-DE" dirty="0" err="1" smtClean="0"/>
              <a:t>preach</a:t>
            </a:r>
            <a:r>
              <a:rPr lang="de-DE" dirty="0" smtClean="0"/>
              <a:t> </a:t>
            </a:r>
            <a:r>
              <a:rPr lang="de-DE" dirty="0" err="1" smtClean="0"/>
              <a:t>the</a:t>
            </a:r>
            <a:r>
              <a:rPr lang="de-DE" dirty="0" smtClean="0"/>
              <a:t> Gospel</a:t>
            </a:r>
          </a:p>
          <a:p>
            <a:pPr marL="0" indent="0">
              <a:buNone/>
            </a:pPr>
            <a:r>
              <a:rPr lang="de-DE" dirty="0"/>
              <a:t>	</a:t>
            </a:r>
            <a:r>
              <a:rPr lang="de-DE" dirty="0" smtClean="0"/>
              <a:t>* </a:t>
            </a:r>
            <a:r>
              <a:rPr lang="de-DE" dirty="0" err="1" smtClean="0"/>
              <a:t>the</a:t>
            </a:r>
            <a:r>
              <a:rPr lang="de-DE" dirty="0" smtClean="0"/>
              <a:t> </a:t>
            </a:r>
            <a:r>
              <a:rPr lang="de-DE" dirty="0" err="1" smtClean="0"/>
              <a:t>institution</a:t>
            </a:r>
            <a:r>
              <a:rPr lang="de-DE" dirty="0" smtClean="0"/>
              <a:t> </a:t>
            </a:r>
            <a:r>
              <a:rPr lang="de-DE" dirty="0" err="1" smtClean="0"/>
              <a:t>of</a:t>
            </a:r>
            <a:r>
              <a:rPr lang="de-DE" dirty="0" smtClean="0"/>
              <a:t> </a:t>
            </a:r>
            <a:r>
              <a:rPr lang="de-DE" dirty="0" err="1" smtClean="0"/>
              <a:t>baptism</a:t>
            </a:r>
            <a:r>
              <a:rPr lang="de-DE" dirty="0" smtClean="0"/>
              <a:t> &amp; </a:t>
            </a:r>
            <a:r>
              <a:rPr lang="de-DE" dirty="0" err="1" smtClean="0"/>
              <a:t>eucharist</a:t>
            </a:r>
            <a:endParaRPr lang="de-DE" dirty="0" smtClean="0"/>
          </a:p>
          <a:p>
            <a:pPr marL="0" indent="0">
              <a:buNone/>
            </a:pPr>
            <a:r>
              <a:rPr lang="de-DE" dirty="0"/>
              <a:t>	</a:t>
            </a:r>
            <a:r>
              <a:rPr lang="de-DE" dirty="0" smtClean="0"/>
              <a:t>* </a:t>
            </a:r>
            <a:r>
              <a:rPr lang="de-DE" dirty="0" err="1" smtClean="0"/>
              <a:t>the</a:t>
            </a:r>
            <a:r>
              <a:rPr lang="de-DE" dirty="0" smtClean="0"/>
              <a:t> power </a:t>
            </a:r>
            <a:r>
              <a:rPr lang="de-DE" dirty="0" err="1" smtClean="0"/>
              <a:t>to</a:t>
            </a:r>
            <a:r>
              <a:rPr lang="de-DE" dirty="0" smtClean="0"/>
              <a:t> </a:t>
            </a:r>
            <a:r>
              <a:rPr lang="de-DE" dirty="0" err="1" smtClean="0"/>
              <a:t>forgive</a:t>
            </a:r>
            <a:r>
              <a:rPr lang="de-DE" dirty="0" smtClean="0"/>
              <a:t> </a:t>
            </a:r>
            <a:r>
              <a:rPr lang="de-DE" dirty="0" err="1" smtClean="0"/>
              <a:t>sins</a:t>
            </a:r>
            <a:endParaRPr lang="de-DE" dirty="0"/>
          </a:p>
        </p:txBody>
      </p:sp>
    </p:spTree>
    <p:extLst>
      <p:ext uri="{BB962C8B-B14F-4D97-AF65-F5344CB8AC3E}">
        <p14:creationId xmlns:p14="http://schemas.microsoft.com/office/powerpoint/2010/main" val="25546271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lstStyle/>
          <a:p>
            <a:r>
              <a:rPr lang="de-DE" dirty="0" smtClean="0"/>
              <a:t>The </a:t>
            </a:r>
            <a:r>
              <a:rPr lang="de-DE" dirty="0" err="1" smtClean="0"/>
              <a:t>institutional</a:t>
            </a:r>
            <a:r>
              <a:rPr lang="de-DE" dirty="0" smtClean="0"/>
              <a:t> </a:t>
            </a:r>
            <a:r>
              <a:rPr lang="de-DE" dirty="0" err="1" smtClean="0"/>
              <a:t>dimension</a:t>
            </a:r>
            <a:r>
              <a:rPr lang="de-DE" dirty="0" smtClean="0"/>
              <a:t> </a:t>
            </a:r>
            <a:r>
              <a:rPr lang="de-DE" dirty="0" err="1" smtClean="0"/>
              <a:t>of</a:t>
            </a:r>
            <a:r>
              <a:rPr lang="de-DE" dirty="0" smtClean="0"/>
              <a:t> </a:t>
            </a:r>
            <a:r>
              <a:rPr lang="de-DE" dirty="0" err="1" smtClean="0"/>
              <a:t>the</a:t>
            </a:r>
            <a:r>
              <a:rPr lang="de-DE" dirty="0" smtClean="0"/>
              <a:t> Church </a:t>
            </a:r>
            <a:r>
              <a:rPr lang="de-DE" dirty="0" err="1" smtClean="0"/>
              <a:t>is</a:t>
            </a:r>
            <a:r>
              <a:rPr lang="de-DE" dirty="0" smtClean="0"/>
              <a:t> </a:t>
            </a:r>
            <a:r>
              <a:rPr lang="de-DE" dirty="0" err="1" smtClean="0"/>
              <a:t>passed</a:t>
            </a:r>
            <a:r>
              <a:rPr lang="de-DE" dirty="0" smtClean="0"/>
              <a:t> down </a:t>
            </a:r>
            <a:r>
              <a:rPr lang="de-DE" dirty="0" err="1" smtClean="0"/>
              <a:t>from</a:t>
            </a:r>
            <a:r>
              <a:rPr lang="de-DE" dirty="0" smtClean="0"/>
              <a:t> </a:t>
            </a:r>
            <a:r>
              <a:rPr lang="de-DE" dirty="0" err="1" smtClean="0"/>
              <a:t>generation</a:t>
            </a:r>
            <a:r>
              <a:rPr lang="de-DE" dirty="0" smtClean="0"/>
              <a:t> </a:t>
            </a:r>
            <a:r>
              <a:rPr lang="de-DE" dirty="0" err="1" smtClean="0"/>
              <a:t>to</a:t>
            </a:r>
            <a:r>
              <a:rPr lang="de-DE" dirty="0" smtClean="0"/>
              <a:t> </a:t>
            </a:r>
            <a:r>
              <a:rPr lang="de-DE" dirty="0" err="1" smtClean="0"/>
              <a:t>generation</a:t>
            </a:r>
            <a:r>
              <a:rPr lang="de-DE" dirty="0" smtClean="0"/>
              <a:t> </a:t>
            </a:r>
            <a:r>
              <a:rPr lang="de-DE" dirty="0" err="1" smtClean="0"/>
              <a:t>and</a:t>
            </a:r>
            <a:r>
              <a:rPr lang="de-DE" dirty="0" smtClean="0"/>
              <a:t> </a:t>
            </a:r>
            <a:r>
              <a:rPr lang="de-DE" dirty="0" err="1" smtClean="0"/>
              <a:t>belongs</a:t>
            </a:r>
            <a:r>
              <a:rPr lang="de-DE" dirty="0" smtClean="0"/>
              <a:t> </a:t>
            </a:r>
            <a:r>
              <a:rPr lang="de-DE" dirty="0" err="1" smtClean="0"/>
              <a:t>to</a:t>
            </a:r>
            <a:r>
              <a:rPr lang="de-DE" dirty="0" smtClean="0"/>
              <a:t> </a:t>
            </a:r>
            <a:r>
              <a:rPr lang="de-DE" dirty="0" err="1" smtClean="0"/>
              <a:t>the</a:t>
            </a:r>
            <a:r>
              <a:rPr lang="de-DE" dirty="0" smtClean="0"/>
              <a:t> permanent </a:t>
            </a:r>
            <a:r>
              <a:rPr lang="de-DE" dirty="0" err="1" smtClean="0"/>
              <a:t>visible</a:t>
            </a:r>
            <a:r>
              <a:rPr lang="de-DE" dirty="0" smtClean="0"/>
              <a:t> </a:t>
            </a:r>
            <a:r>
              <a:rPr lang="de-DE" dirty="0" err="1" smtClean="0"/>
              <a:t>structure</a:t>
            </a:r>
            <a:r>
              <a:rPr lang="de-DE" dirty="0" smtClean="0"/>
              <a:t> </a:t>
            </a:r>
            <a:r>
              <a:rPr lang="de-DE" dirty="0" err="1" smtClean="0"/>
              <a:t>of</a:t>
            </a:r>
            <a:r>
              <a:rPr lang="de-DE" dirty="0" smtClean="0"/>
              <a:t> </a:t>
            </a:r>
            <a:r>
              <a:rPr lang="de-DE" dirty="0" err="1" smtClean="0"/>
              <a:t>the</a:t>
            </a:r>
            <a:r>
              <a:rPr lang="de-DE" dirty="0" smtClean="0"/>
              <a:t> Church.</a:t>
            </a:r>
          </a:p>
          <a:p>
            <a:r>
              <a:rPr lang="de-DE" dirty="0" err="1" smtClean="0"/>
              <a:t>It</a:t>
            </a:r>
            <a:r>
              <a:rPr lang="de-DE" dirty="0" smtClean="0"/>
              <a:t> </a:t>
            </a:r>
            <a:r>
              <a:rPr lang="de-DE" dirty="0" err="1" smtClean="0"/>
              <a:t>is</a:t>
            </a:r>
            <a:r>
              <a:rPr lang="de-DE" dirty="0" smtClean="0"/>
              <a:t> </a:t>
            </a:r>
            <a:r>
              <a:rPr lang="de-DE" dirty="0" err="1" smtClean="0"/>
              <a:t>what</a:t>
            </a:r>
            <a:r>
              <a:rPr lang="de-DE" dirty="0" smtClean="0"/>
              <a:t> </a:t>
            </a:r>
            <a:r>
              <a:rPr lang="de-DE" dirty="0" err="1" smtClean="0"/>
              <a:t>has</a:t>
            </a:r>
            <a:r>
              <a:rPr lang="de-DE" dirty="0" smtClean="0"/>
              <a:t> </a:t>
            </a:r>
            <a:r>
              <a:rPr lang="de-DE" dirty="0" err="1" smtClean="0"/>
              <a:t>to</a:t>
            </a:r>
            <a:r>
              <a:rPr lang="de-DE" dirty="0" smtClean="0"/>
              <a:t> </a:t>
            </a:r>
            <a:r>
              <a:rPr lang="de-DE" dirty="0" err="1" smtClean="0"/>
              <a:t>be</a:t>
            </a:r>
            <a:r>
              <a:rPr lang="de-DE" dirty="0" smtClean="0"/>
              <a:t> </a:t>
            </a:r>
            <a:r>
              <a:rPr lang="de-DE" dirty="0" err="1" smtClean="0"/>
              <a:t>there</a:t>
            </a:r>
            <a:r>
              <a:rPr lang="de-DE" dirty="0" smtClean="0"/>
              <a:t> </a:t>
            </a:r>
            <a:r>
              <a:rPr lang="de-DE" dirty="0" err="1" smtClean="0"/>
              <a:t>for</a:t>
            </a:r>
            <a:r>
              <a:rPr lang="de-DE" dirty="0" smtClean="0"/>
              <a:t> </a:t>
            </a:r>
            <a:r>
              <a:rPr lang="de-DE" dirty="0" err="1" smtClean="0"/>
              <a:t>the</a:t>
            </a:r>
            <a:r>
              <a:rPr lang="de-DE" dirty="0" smtClean="0"/>
              <a:t> Church </a:t>
            </a:r>
            <a:r>
              <a:rPr lang="de-DE" dirty="0" err="1" smtClean="0"/>
              <a:t>to</a:t>
            </a:r>
            <a:r>
              <a:rPr lang="de-DE" dirty="0" smtClean="0"/>
              <a:t> </a:t>
            </a:r>
            <a:r>
              <a:rPr lang="de-DE" dirty="0" err="1" smtClean="0"/>
              <a:t>exist</a:t>
            </a:r>
            <a:endParaRPr lang="de-DE" dirty="0"/>
          </a:p>
        </p:txBody>
      </p:sp>
    </p:spTree>
    <p:extLst>
      <p:ext uri="{BB962C8B-B14F-4D97-AF65-F5344CB8AC3E}">
        <p14:creationId xmlns:p14="http://schemas.microsoft.com/office/powerpoint/2010/main" val="16442790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THE IRREDUCIBLE CORE</a:t>
            </a:r>
            <a:endParaRPr lang="de-DE" dirty="0"/>
          </a:p>
        </p:txBody>
      </p:sp>
      <p:sp>
        <p:nvSpPr>
          <p:cNvPr id="3" name="Inhaltsplatzhalter 2"/>
          <p:cNvSpPr>
            <a:spLocks noGrp="1"/>
          </p:cNvSpPr>
          <p:nvPr>
            <p:ph idx="1"/>
          </p:nvPr>
        </p:nvSpPr>
        <p:spPr/>
        <p:txBody>
          <a:bodyPr/>
          <a:lstStyle/>
          <a:p>
            <a:r>
              <a:rPr lang="de-DE" dirty="0" smtClean="0"/>
              <a:t>The Word </a:t>
            </a:r>
            <a:r>
              <a:rPr lang="de-DE" dirty="0" err="1" smtClean="0"/>
              <a:t>of</a:t>
            </a:r>
            <a:r>
              <a:rPr lang="de-DE" dirty="0" smtClean="0"/>
              <a:t> </a:t>
            </a:r>
            <a:r>
              <a:rPr lang="de-DE" dirty="0" err="1" smtClean="0"/>
              <a:t>God</a:t>
            </a:r>
            <a:endParaRPr lang="de-DE" dirty="0" smtClean="0"/>
          </a:p>
          <a:p>
            <a:endParaRPr lang="de-DE" dirty="0"/>
          </a:p>
          <a:p>
            <a:r>
              <a:rPr lang="de-DE" dirty="0" smtClean="0"/>
              <a:t>The </a:t>
            </a:r>
            <a:r>
              <a:rPr lang="de-DE" dirty="0" err="1" smtClean="0"/>
              <a:t>Liturgy</a:t>
            </a:r>
            <a:r>
              <a:rPr lang="de-DE" dirty="0" smtClean="0"/>
              <a:t> </a:t>
            </a:r>
            <a:r>
              <a:rPr lang="de-DE" dirty="0" err="1" smtClean="0"/>
              <a:t>and</a:t>
            </a:r>
            <a:r>
              <a:rPr lang="de-DE" dirty="0" smtClean="0"/>
              <a:t> </a:t>
            </a:r>
            <a:r>
              <a:rPr lang="de-DE" dirty="0" err="1" smtClean="0"/>
              <a:t>Sacraments</a:t>
            </a:r>
            <a:endParaRPr lang="de-DE" dirty="0" smtClean="0"/>
          </a:p>
          <a:p>
            <a:endParaRPr lang="de-DE" dirty="0"/>
          </a:p>
          <a:p>
            <a:r>
              <a:rPr lang="de-DE" dirty="0" smtClean="0"/>
              <a:t>The </a:t>
            </a:r>
            <a:r>
              <a:rPr lang="de-DE" dirty="0" err="1" smtClean="0"/>
              <a:t>Magisterium</a:t>
            </a:r>
            <a:r>
              <a:rPr lang="de-DE" dirty="0" smtClean="0"/>
              <a:t> </a:t>
            </a:r>
            <a:r>
              <a:rPr lang="de-DE" dirty="0" err="1" smtClean="0"/>
              <a:t>or</a:t>
            </a:r>
            <a:r>
              <a:rPr lang="de-DE" dirty="0" smtClean="0"/>
              <a:t> Teaching Office</a:t>
            </a:r>
            <a:endParaRPr lang="de-DE" dirty="0"/>
          </a:p>
        </p:txBody>
      </p:sp>
    </p:spTree>
    <p:extLst>
      <p:ext uri="{BB962C8B-B14F-4D97-AF65-F5344CB8AC3E}">
        <p14:creationId xmlns:p14="http://schemas.microsoft.com/office/powerpoint/2010/main" val="24539203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err="1" smtClean="0"/>
              <a:t>What</a:t>
            </a:r>
            <a:r>
              <a:rPr lang="de-DE" dirty="0" smtClean="0"/>
              <a:t> </a:t>
            </a:r>
            <a:r>
              <a:rPr lang="de-DE" dirty="0" err="1" smtClean="0"/>
              <a:t>is</a:t>
            </a:r>
            <a:r>
              <a:rPr lang="de-DE" dirty="0" smtClean="0"/>
              <a:t> </a:t>
            </a:r>
            <a:r>
              <a:rPr lang="de-DE" dirty="0" err="1" smtClean="0"/>
              <a:t>the</a:t>
            </a:r>
            <a:r>
              <a:rPr lang="de-DE" dirty="0" smtClean="0"/>
              <a:t> </a:t>
            </a:r>
            <a:r>
              <a:rPr lang="de-DE" dirty="0" err="1" smtClean="0"/>
              <a:t>charismatic</a:t>
            </a:r>
            <a:r>
              <a:rPr lang="de-DE" dirty="0" smtClean="0"/>
              <a:t> </a:t>
            </a:r>
            <a:r>
              <a:rPr lang="de-DE" dirty="0" err="1" smtClean="0"/>
              <a:t>dimension</a:t>
            </a:r>
            <a:r>
              <a:rPr lang="de-DE" dirty="0" smtClean="0"/>
              <a:t>?</a:t>
            </a:r>
            <a:endParaRPr lang="de-DE" dirty="0"/>
          </a:p>
        </p:txBody>
      </p:sp>
      <p:sp>
        <p:nvSpPr>
          <p:cNvPr id="3" name="Inhaltsplatzhalter 2"/>
          <p:cNvSpPr>
            <a:spLocks noGrp="1"/>
          </p:cNvSpPr>
          <p:nvPr>
            <p:ph idx="1"/>
          </p:nvPr>
        </p:nvSpPr>
        <p:spPr/>
        <p:txBody>
          <a:bodyPr>
            <a:normAutofit lnSpcReduction="10000"/>
          </a:bodyPr>
          <a:lstStyle/>
          <a:p>
            <a:r>
              <a:rPr lang="de-DE" dirty="0" smtClean="0"/>
              <a:t>The </a:t>
            </a:r>
            <a:r>
              <a:rPr lang="de-DE" dirty="0" err="1" smtClean="0"/>
              <a:t>charismatic</a:t>
            </a:r>
            <a:r>
              <a:rPr lang="de-DE" dirty="0" smtClean="0"/>
              <a:t> </a:t>
            </a:r>
            <a:r>
              <a:rPr lang="de-DE" dirty="0" err="1" smtClean="0"/>
              <a:t>dimension</a:t>
            </a:r>
            <a:r>
              <a:rPr lang="de-DE" dirty="0" smtClean="0"/>
              <a:t> </a:t>
            </a:r>
            <a:r>
              <a:rPr lang="de-DE" dirty="0" err="1" smtClean="0"/>
              <a:t>reflects</a:t>
            </a:r>
            <a:r>
              <a:rPr lang="de-DE" dirty="0" smtClean="0"/>
              <a:t> </a:t>
            </a:r>
            <a:r>
              <a:rPr lang="de-DE" dirty="0" err="1" smtClean="0"/>
              <a:t>the</a:t>
            </a:r>
            <a:r>
              <a:rPr lang="de-DE" dirty="0" smtClean="0"/>
              <a:t> </a:t>
            </a:r>
            <a:r>
              <a:rPr lang="de-DE" dirty="0" err="1" smtClean="0"/>
              <a:t>unpredictability</a:t>
            </a:r>
            <a:r>
              <a:rPr lang="de-DE" dirty="0" smtClean="0"/>
              <a:t> </a:t>
            </a:r>
            <a:r>
              <a:rPr lang="de-DE" dirty="0" err="1" smtClean="0"/>
              <a:t>of</a:t>
            </a:r>
            <a:r>
              <a:rPr lang="de-DE" dirty="0" smtClean="0"/>
              <a:t> </a:t>
            </a:r>
            <a:r>
              <a:rPr lang="de-DE" dirty="0" err="1" smtClean="0"/>
              <a:t>the</a:t>
            </a:r>
            <a:r>
              <a:rPr lang="de-DE" dirty="0" smtClean="0"/>
              <a:t> Holy Spirit. </a:t>
            </a:r>
            <a:r>
              <a:rPr lang="en-GB" dirty="0" smtClean="0"/>
              <a:t>“</a:t>
            </a:r>
            <a:r>
              <a:rPr lang="de-DE" dirty="0" smtClean="0"/>
              <a:t>The wind [</a:t>
            </a:r>
            <a:r>
              <a:rPr lang="de-DE" dirty="0" err="1" smtClean="0"/>
              <a:t>spirit</a:t>
            </a:r>
            <a:r>
              <a:rPr lang="de-DE" dirty="0" smtClean="0"/>
              <a:t>] </a:t>
            </a:r>
            <a:r>
              <a:rPr lang="de-DE" dirty="0" err="1" smtClean="0"/>
              <a:t>blows</a:t>
            </a:r>
            <a:r>
              <a:rPr lang="de-DE" dirty="0" smtClean="0"/>
              <a:t> </a:t>
            </a:r>
            <a:r>
              <a:rPr lang="de-DE" dirty="0" err="1" smtClean="0"/>
              <a:t>where</a:t>
            </a:r>
            <a:r>
              <a:rPr lang="de-DE" dirty="0" smtClean="0"/>
              <a:t> </a:t>
            </a:r>
            <a:r>
              <a:rPr lang="de-DE" dirty="0" err="1" smtClean="0"/>
              <a:t>it</a:t>
            </a:r>
            <a:r>
              <a:rPr lang="de-DE" dirty="0" smtClean="0"/>
              <a:t> </a:t>
            </a:r>
            <a:r>
              <a:rPr lang="de-DE" dirty="0" err="1" smtClean="0"/>
              <a:t>wills</a:t>
            </a:r>
            <a:r>
              <a:rPr lang="de-DE" dirty="0" smtClean="0"/>
              <a:t>, </a:t>
            </a:r>
            <a:r>
              <a:rPr lang="de-DE" dirty="0" err="1" smtClean="0"/>
              <a:t>and</a:t>
            </a:r>
            <a:r>
              <a:rPr lang="de-DE" dirty="0" smtClean="0"/>
              <a:t> </a:t>
            </a:r>
            <a:r>
              <a:rPr lang="de-DE" dirty="0" err="1" smtClean="0"/>
              <a:t>you</a:t>
            </a:r>
            <a:r>
              <a:rPr lang="de-DE" dirty="0" smtClean="0"/>
              <a:t> </a:t>
            </a:r>
            <a:r>
              <a:rPr lang="de-DE" dirty="0" err="1" smtClean="0"/>
              <a:t>hear</a:t>
            </a:r>
            <a:r>
              <a:rPr lang="de-DE" dirty="0" smtClean="0"/>
              <a:t> </a:t>
            </a:r>
            <a:r>
              <a:rPr lang="de-DE" dirty="0" err="1" smtClean="0"/>
              <a:t>the</a:t>
            </a:r>
            <a:r>
              <a:rPr lang="de-DE" dirty="0" smtClean="0"/>
              <a:t> </a:t>
            </a:r>
            <a:r>
              <a:rPr lang="de-DE" dirty="0" err="1" smtClean="0"/>
              <a:t>sound</a:t>
            </a:r>
            <a:r>
              <a:rPr lang="de-DE" dirty="0" smtClean="0"/>
              <a:t> </a:t>
            </a:r>
            <a:r>
              <a:rPr lang="de-DE" dirty="0" err="1" smtClean="0"/>
              <a:t>of</a:t>
            </a:r>
            <a:r>
              <a:rPr lang="de-DE" dirty="0" smtClean="0"/>
              <a:t> </a:t>
            </a:r>
            <a:r>
              <a:rPr lang="de-DE" dirty="0" err="1" smtClean="0"/>
              <a:t>it</a:t>
            </a:r>
            <a:r>
              <a:rPr lang="de-DE" dirty="0" smtClean="0"/>
              <a:t>, but </a:t>
            </a:r>
            <a:r>
              <a:rPr lang="de-DE" dirty="0" err="1" smtClean="0"/>
              <a:t>you</a:t>
            </a:r>
            <a:r>
              <a:rPr lang="de-DE" dirty="0" smtClean="0"/>
              <a:t> do not </a:t>
            </a:r>
            <a:r>
              <a:rPr lang="de-DE" dirty="0" err="1" smtClean="0"/>
              <a:t>know</a:t>
            </a:r>
            <a:r>
              <a:rPr lang="de-DE" dirty="0" smtClean="0"/>
              <a:t> </a:t>
            </a:r>
            <a:r>
              <a:rPr lang="de-DE" dirty="0" err="1" smtClean="0"/>
              <a:t>whence</a:t>
            </a:r>
            <a:r>
              <a:rPr lang="de-DE" dirty="0" smtClean="0"/>
              <a:t> </a:t>
            </a:r>
            <a:r>
              <a:rPr lang="de-DE" dirty="0" err="1" smtClean="0"/>
              <a:t>it</a:t>
            </a:r>
            <a:r>
              <a:rPr lang="de-DE" dirty="0" smtClean="0"/>
              <a:t> </a:t>
            </a:r>
            <a:r>
              <a:rPr lang="de-DE" dirty="0" err="1" smtClean="0"/>
              <a:t>comes</a:t>
            </a:r>
            <a:r>
              <a:rPr lang="de-DE" dirty="0" smtClean="0"/>
              <a:t> </a:t>
            </a:r>
            <a:r>
              <a:rPr lang="de-DE" dirty="0" err="1" smtClean="0"/>
              <a:t>or</a:t>
            </a:r>
            <a:r>
              <a:rPr lang="de-DE" dirty="0" smtClean="0"/>
              <a:t> </a:t>
            </a:r>
            <a:r>
              <a:rPr lang="de-DE" dirty="0" err="1" smtClean="0"/>
              <a:t>whither</a:t>
            </a:r>
            <a:r>
              <a:rPr lang="de-DE" dirty="0" smtClean="0"/>
              <a:t> </a:t>
            </a:r>
            <a:r>
              <a:rPr lang="de-DE" dirty="0" err="1" smtClean="0"/>
              <a:t>it</a:t>
            </a:r>
            <a:r>
              <a:rPr lang="de-DE" dirty="0" smtClean="0"/>
              <a:t> </a:t>
            </a:r>
            <a:r>
              <a:rPr lang="de-DE" dirty="0" err="1" smtClean="0"/>
              <a:t>goes</a:t>
            </a:r>
            <a:r>
              <a:rPr lang="de-DE" dirty="0" smtClean="0"/>
              <a:t>; so </a:t>
            </a:r>
            <a:r>
              <a:rPr lang="de-DE" dirty="0" err="1" smtClean="0"/>
              <a:t>it</a:t>
            </a:r>
            <a:r>
              <a:rPr lang="de-DE" dirty="0" smtClean="0"/>
              <a:t> </a:t>
            </a:r>
            <a:r>
              <a:rPr lang="de-DE" dirty="0" err="1" smtClean="0"/>
              <a:t>is</a:t>
            </a:r>
            <a:r>
              <a:rPr lang="de-DE" dirty="0" smtClean="0"/>
              <a:t> </a:t>
            </a:r>
            <a:r>
              <a:rPr lang="de-DE" dirty="0" err="1" smtClean="0"/>
              <a:t>with</a:t>
            </a:r>
            <a:r>
              <a:rPr lang="de-DE" dirty="0" smtClean="0"/>
              <a:t> </a:t>
            </a:r>
            <a:r>
              <a:rPr lang="de-DE" dirty="0" err="1" smtClean="0"/>
              <a:t>every</a:t>
            </a:r>
            <a:r>
              <a:rPr lang="de-DE" dirty="0" smtClean="0"/>
              <a:t> </a:t>
            </a:r>
            <a:r>
              <a:rPr lang="de-DE" dirty="0" err="1" smtClean="0"/>
              <a:t>one</a:t>
            </a:r>
            <a:r>
              <a:rPr lang="de-DE" dirty="0" smtClean="0"/>
              <a:t> </a:t>
            </a:r>
            <a:r>
              <a:rPr lang="de-DE" dirty="0" err="1" smtClean="0"/>
              <a:t>who</a:t>
            </a:r>
            <a:r>
              <a:rPr lang="de-DE" dirty="0" smtClean="0"/>
              <a:t> </a:t>
            </a:r>
            <a:r>
              <a:rPr lang="de-DE" dirty="0" err="1" smtClean="0"/>
              <a:t>is</a:t>
            </a:r>
            <a:r>
              <a:rPr lang="de-DE" dirty="0" smtClean="0"/>
              <a:t> </a:t>
            </a:r>
            <a:r>
              <a:rPr lang="de-DE" dirty="0" err="1" smtClean="0"/>
              <a:t>born</a:t>
            </a:r>
            <a:r>
              <a:rPr lang="de-DE" dirty="0" smtClean="0"/>
              <a:t> </a:t>
            </a:r>
            <a:r>
              <a:rPr lang="de-DE" dirty="0" err="1" smtClean="0"/>
              <a:t>of</a:t>
            </a:r>
            <a:r>
              <a:rPr lang="de-DE" dirty="0" smtClean="0"/>
              <a:t> </a:t>
            </a:r>
            <a:r>
              <a:rPr lang="de-DE" dirty="0" err="1" smtClean="0"/>
              <a:t>the</a:t>
            </a:r>
            <a:r>
              <a:rPr lang="de-DE" dirty="0" smtClean="0"/>
              <a:t> Spirit.</a:t>
            </a:r>
            <a:r>
              <a:rPr lang="en-GB" dirty="0" smtClean="0"/>
              <a:t>” (John 3: 8)</a:t>
            </a:r>
          </a:p>
          <a:p>
            <a:r>
              <a:rPr lang="en-GB" dirty="0" smtClean="0"/>
              <a:t>The charismatic elements come and go (though the charismatic dimension remains); they cannot be codified </a:t>
            </a:r>
            <a:r>
              <a:rPr lang="en-GB" smtClean="0"/>
              <a:t>or programmed.</a:t>
            </a:r>
            <a:endParaRPr lang="de-DE" dirty="0"/>
          </a:p>
        </p:txBody>
      </p:sp>
    </p:spTree>
    <p:extLst>
      <p:ext uri="{BB962C8B-B14F-4D97-AF65-F5344CB8AC3E}">
        <p14:creationId xmlns:p14="http://schemas.microsoft.com/office/powerpoint/2010/main" val="12720361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t>The </a:t>
            </a:r>
            <a:r>
              <a:rPr lang="de-DE" dirty="0" err="1" smtClean="0"/>
              <a:t>Institutional</a:t>
            </a:r>
            <a:r>
              <a:rPr lang="de-DE" dirty="0" smtClean="0"/>
              <a:t> Needs </a:t>
            </a:r>
            <a:r>
              <a:rPr lang="de-DE" dirty="0" err="1" smtClean="0"/>
              <a:t>the</a:t>
            </a:r>
            <a:r>
              <a:rPr lang="de-DE" dirty="0" smtClean="0"/>
              <a:t> </a:t>
            </a:r>
            <a:r>
              <a:rPr lang="de-DE" dirty="0" err="1" smtClean="0"/>
              <a:t>Charismatic</a:t>
            </a:r>
            <a:endParaRPr lang="de-DE" dirty="0"/>
          </a:p>
        </p:txBody>
      </p:sp>
      <p:sp>
        <p:nvSpPr>
          <p:cNvPr id="3" name="Inhaltsplatzhalter 2"/>
          <p:cNvSpPr>
            <a:spLocks noGrp="1"/>
          </p:cNvSpPr>
          <p:nvPr>
            <p:ph idx="1"/>
          </p:nvPr>
        </p:nvSpPr>
        <p:spPr/>
        <p:txBody>
          <a:bodyPr/>
          <a:lstStyle/>
          <a:p>
            <a:r>
              <a:rPr lang="de-DE" dirty="0" err="1" smtClean="0"/>
              <a:t>Without</a:t>
            </a:r>
            <a:r>
              <a:rPr lang="de-DE" dirty="0" smtClean="0"/>
              <a:t> </a:t>
            </a:r>
            <a:r>
              <a:rPr lang="de-DE" dirty="0" err="1" smtClean="0"/>
              <a:t>the</a:t>
            </a:r>
            <a:r>
              <a:rPr lang="de-DE" dirty="0" smtClean="0"/>
              <a:t> </a:t>
            </a:r>
            <a:r>
              <a:rPr lang="de-DE" dirty="0" err="1" smtClean="0"/>
              <a:t>unexpected</a:t>
            </a:r>
            <a:r>
              <a:rPr lang="de-DE" dirty="0" smtClean="0"/>
              <a:t> </a:t>
            </a:r>
            <a:r>
              <a:rPr lang="de-DE" dirty="0" err="1" smtClean="0"/>
              <a:t>impulses</a:t>
            </a:r>
            <a:r>
              <a:rPr lang="de-DE" dirty="0" smtClean="0"/>
              <a:t> </a:t>
            </a:r>
            <a:r>
              <a:rPr lang="de-DE" dirty="0" err="1" smtClean="0"/>
              <a:t>of</a:t>
            </a:r>
            <a:r>
              <a:rPr lang="de-DE" dirty="0" smtClean="0"/>
              <a:t> </a:t>
            </a:r>
            <a:r>
              <a:rPr lang="de-DE" dirty="0" err="1" smtClean="0"/>
              <a:t>the</a:t>
            </a:r>
            <a:r>
              <a:rPr lang="de-DE" dirty="0" smtClean="0"/>
              <a:t> Holy Spirit, </a:t>
            </a:r>
            <a:r>
              <a:rPr lang="de-DE" dirty="0" err="1" smtClean="0"/>
              <a:t>the</a:t>
            </a:r>
            <a:r>
              <a:rPr lang="de-DE" dirty="0" smtClean="0"/>
              <a:t> </a:t>
            </a:r>
            <a:r>
              <a:rPr lang="de-DE" dirty="0" err="1" smtClean="0"/>
              <a:t>institutional</a:t>
            </a:r>
            <a:r>
              <a:rPr lang="de-DE" dirty="0" smtClean="0"/>
              <a:t> </a:t>
            </a:r>
            <a:r>
              <a:rPr lang="de-DE" dirty="0" err="1" smtClean="0"/>
              <a:t>can</a:t>
            </a:r>
            <a:r>
              <a:rPr lang="de-DE" dirty="0" smtClean="0"/>
              <a:t> </a:t>
            </a:r>
            <a:r>
              <a:rPr lang="de-DE" dirty="0" err="1" smtClean="0"/>
              <a:t>become</a:t>
            </a:r>
            <a:r>
              <a:rPr lang="de-DE" dirty="0" smtClean="0"/>
              <a:t> </a:t>
            </a:r>
            <a:r>
              <a:rPr lang="de-DE" dirty="0" err="1" smtClean="0"/>
              <a:t>dried</a:t>
            </a:r>
            <a:r>
              <a:rPr lang="de-DE" dirty="0" smtClean="0"/>
              <a:t> </a:t>
            </a:r>
            <a:r>
              <a:rPr lang="de-DE" dirty="0" err="1" smtClean="0"/>
              <a:t>up</a:t>
            </a:r>
            <a:r>
              <a:rPr lang="de-DE" dirty="0" smtClean="0"/>
              <a:t>, </a:t>
            </a:r>
            <a:r>
              <a:rPr lang="de-DE" dirty="0" err="1" smtClean="0"/>
              <a:t>routine</a:t>
            </a:r>
            <a:r>
              <a:rPr lang="de-DE" dirty="0" smtClean="0"/>
              <a:t> </a:t>
            </a:r>
            <a:r>
              <a:rPr lang="de-DE" dirty="0" err="1" smtClean="0"/>
              <a:t>and</a:t>
            </a:r>
            <a:r>
              <a:rPr lang="de-DE" dirty="0" smtClean="0"/>
              <a:t> </a:t>
            </a:r>
            <a:r>
              <a:rPr lang="de-DE" dirty="0" err="1" smtClean="0"/>
              <a:t>lifeless</a:t>
            </a:r>
            <a:r>
              <a:rPr lang="de-DE" dirty="0" smtClean="0"/>
              <a:t>. </a:t>
            </a:r>
          </a:p>
          <a:p>
            <a:r>
              <a:rPr lang="de-DE" dirty="0" err="1" smtClean="0"/>
              <a:t>Without</a:t>
            </a:r>
            <a:r>
              <a:rPr lang="de-DE" dirty="0" smtClean="0"/>
              <a:t> </a:t>
            </a:r>
            <a:r>
              <a:rPr lang="de-DE" dirty="0" err="1" smtClean="0"/>
              <a:t>the</a:t>
            </a:r>
            <a:r>
              <a:rPr lang="de-DE" dirty="0" smtClean="0"/>
              <a:t> </a:t>
            </a:r>
            <a:r>
              <a:rPr lang="de-DE" dirty="0" err="1" smtClean="0"/>
              <a:t>charismatic</a:t>
            </a:r>
            <a:r>
              <a:rPr lang="de-DE" dirty="0" smtClean="0"/>
              <a:t> </a:t>
            </a:r>
            <a:r>
              <a:rPr lang="de-DE" dirty="0" err="1" smtClean="0"/>
              <a:t>impulses</a:t>
            </a:r>
            <a:r>
              <a:rPr lang="de-DE" dirty="0" smtClean="0"/>
              <a:t> </a:t>
            </a:r>
            <a:r>
              <a:rPr lang="de-DE" dirty="0" err="1" smtClean="0"/>
              <a:t>of</a:t>
            </a:r>
            <a:r>
              <a:rPr lang="de-DE" dirty="0" smtClean="0"/>
              <a:t> </a:t>
            </a:r>
            <a:r>
              <a:rPr lang="de-DE" dirty="0" err="1" smtClean="0"/>
              <a:t>the</a:t>
            </a:r>
            <a:r>
              <a:rPr lang="de-DE" dirty="0" smtClean="0"/>
              <a:t> Holy Spirit, </a:t>
            </a:r>
            <a:r>
              <a:rPr lang="de-DE" dirty="0" err="1" smtClean="0"/>
              <a:t>the</a:t>
            </a:r>
            <a:r>
              <a:rPr lang="de-DE" dirty="0" smtClean="0"/>
              <a:t> Church </a:t>
            </a:r>
            <a:r>
              <a:rPr lang="de-DE" dirty="0" err="1" smtClean="0"/>
              <a:t>can</a:t>
            </a:r>
            <a:r>
              <a:rPr lang="de-DE" dirty="0" smtClean="0"/>
              <a:t> </a:t>
            </a:r>
            <a:r>
              <a:rPr lang="de-DE" dirty="0" err="1" smtClean="0"/>
              <a:t>forget</a:t>
            </a:r>
            <a:r>
              <a:rPr lang="de-DE" dirty="0" smtClean="0"/>
              <a:t> </a:t>
            </a:r>
            <a:r>
              <a:rPr lang="de-DE" dirty="0" err="1" smtClean="0"/>
              <a:t>the</a:t>
            </a:r>
            <a:r>
              <a:rPr lang="de-DE" dirty="0" smtClean="0"/>
              <a:t> </a:t>
            </a:r>
            <a:r>
              <a:rPr lang="de-DE" dirty="0" err="1" smtClean="0"/>
              <a:t>role</a:t>
            </a:r>
            <a:r>
              <a:rPr lang="de-DE" dirty="0" smtClean="0"/>
              <a:t> </a:t>
            </a:r>
            <a:r>
              <a:rPr lang="de-DE" dirty="0" err="1" smtClean="0"/>
              <a:t>of</a:t>
            </a:r>
            <a:r>
              <a:rPr lang="de-DE" dirty="0" smtClean="0"/>
              <a:t> </a:t>
            </a:r>
            <a:r>
              <a:rPr lang="de-DE" dirty="0" err="1" smtClean="0"/>
              <a:t>the</a:t>
            </a:r>
            <a:r>
              <a:rPr lang="de-DE" dirty="0" smtClean="0"/>
              <a:t> Spirit in </a:t>
            </a:r>
            <a:r>
              <a:rPr lang="de-DE" dirty="0" err="1" smtClean="0"/>
              <a:t>the</a:t>
            </a:r>
            <a:r>
              <a:rPr lang="de-DE" dirty="0" smtClean="0"/>
              <a:t> </a:t>
            </a:r>
            <a:r>
              <a:rPr lang="de-DE" dirty="0" err="1" smtClean="0"/>
              <a:t>liturgy</a:t>
            </a:r>
            <a:r>
              <a:rPr lang="de-DE" dirty="0" smtClean="0"/>
              <a:t> </a:t>
            </a:r>
            <a:r>
              <a:rPr lang="de-DE" dirty="0" err="1" smtClean="0"/>
              <a:t>and</a:t>
            </a:r>
            <a:r>
              <a:rPr lang="de-DE" dirty="0" smtClean="0"/>
              <a:t> </a:t>
            </a:r>
            <a:r>
              <a:rPr lang="de-DE" dirty="0" err="1" smtClean="0"/>
              <a:t>the</a:t>
            </a:r>
            <a:r>
              <a:rPr lang="de-DE" dirty="0" smtClean="0"/>
              <a:t> </a:t>
            </a:r>
            <a:r>
              <a:rPr lang="de-DE" dirty="0" err="1" smtClean="0"/>
              <a:t>sacraments</a:t>
            </a:r>
            <a:endParaRPr lang="de-DE" dirty="0"/>
          </a:p>
        </p:txBody>
      </p:sp>
    </p:spTree>
    <p:extLst>
      <p:ext uri="{BB962C8B-B14F-4D97-AF65-F5344CB8AC3E}">
        <p14:creationId xmlns:p14="http://schemas.microsoft.com/office/powerpoint/2010/main" val="125315676"/>
      </p:ext>
    </p:extLst>
  </p:cSld>
  <p:clrMapOvr>
    <a:masterClrMapping/>
  </p:clrMapOvr>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612</Words>
  <Application>Microsoft Office PowerPoint</Application>
  <PresentationFormat>Bildschirmpräsentation (4:3)</PresentationFormat>
  <Paragraphs>58</Paragraphs>
  <Slides>13</Slides>
  <Notes>1</Notes>
  <HiddenSlides>0</HiddenSlides>
  <MMClips>0</MMClips>
  <ScaleCrop>false</ScaleCrop>
  <HeadingPairs>
    <vt:vector size="4" baseType="variant">
      <vt:variant>
        <vt:lpstr>Design</vt:lpstr>
      </vt:variant>
      <vt:variant>
        <vt:i4>1</vt:i4>
      </vt:variant>
      <vt:variant>
        <vt:lpstr>Folientitel</vt:lpstr>
      </vt:variant>
      <vt:variant>
        <vt:i4>13</vt:i4>
      </vt:variant>
    </vt:vector>
  </HeadingPairs>
  <TitlesOfParts>
    <vt:vector size="14" baseType="lpstr">
      <vt:lpstr>Larissa</vt:lpstr>
      <vt:lpstr>KRAKOW: October 20, 2015</vt:lpstr>
      <vt:lpstr>St JOHN PAUL II on VATICAN TWO</vt:lpstr>
      <vt:lpstr>A Rediscovery</vt:lpstr>
      <vt:lpstr>THE INSTITUTIONAL &amp; THE CHARISMATIC</vt:lpstr>
      <vt:lpstr>What belongs to the Institutional?</vt:lpstr>
      <vt:lpstr>PowerPoint-Präsentation</vt:lpstr>
      <vt:lpstr>THE IRREDUCIBLE CORE</vt:lpstr>
      <vt:lpstr>What is the charismatic dimension?</vt:lpstr>
      <vt:lpstr>The Institutional Needs the Charismatic</vt:lpstr>
      <vt:lpstr>The Charismatic Needs the Institutional</vt:lpstr>
      <vt:lpstr>In fact, the Institutional and the Charismatic penetrate each other</vt:lpstr>
      <vt:lpstr>WRONG ATTITUDES: 1</vt:lpstr>
      <vt:lpstr>WRONG ATTITUDES: 2</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KRAKOW: October 21, 2015</dc:title>
  <dc:creator>Peter Hocken</dc:creator>
  <cp:lastModifiedBy>Peter Hocken</cp:lastModifiedBy>
  <cp:revision>17</cp:revision>
  <dcterms:created xsi:type="dcterms:W3CDTF">2015-09-29T14:28:49Z</dcterms:created>
  <dcterms:modified xsi:type="dcterms:W3CDTF">2015-09-29T15:14:26Z</dcterms:modified>
</cp:coreProperties>
</file>