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2" r:id="rId9"/>
    <p:sldId id="263" r:id="rId10"/>
    <p:sldId id="264" r:id="rId11"/>
    <p:sldId id="266"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sorterViewPr>
    <p:cViewPr>
      <p:scale>
        <a:sx n="100" d="100"/>
        <a:sy n="100" d="100"/>
      </p:scale>
      <p:origin x="0" y="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1E6EF12-0FE5-474F-BE25-259C60046679}" type="datetimeFigureOut">
              <a:rPr lang="de-DE" smtClean="0"/>
              <a:t>30.09.2015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350398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E6EF12-0FE5-474F-BE25-259C60046679}" type="datetimeFigureOut">
              <a:rPr lang="de-DE" smtClean="0"/>
              <a:t>30.09.2015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259037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E6EF12-0FE5-474F-BE25-259C60046679}" type="datetimeFigureOut">
              <a:rPr lang="de-DE" smtClean="0"/>
              <a:t>30.09.2015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39619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E6EF12-0FE5-474F-BE25-259C60046679}" type="datetimeFigureOut">
              <a:rPr lang="de-DE" smtClean="0"/>
              <a:t>30.09.2015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146692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01E6EF12-0FE5-474F-BE25-259C60046679}" type="datetimeFigureOut">
              <a:rPr lang="de-DE" smtClean="0"/>
              <a:t>30.09.2015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109755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1E6EF12-0FE5-474F-BE25-259C60046679}" type="datetimeFigureOut">
              <a:rPr lang="de-DE" smtClean="0"/>
              <a:t>30.09.2015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30864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1E6EF12-0FE5-474F-BE25-259C60046679}" type="datetimeFigureOut">
              <a:rPr lang="de-DE" smtClean="0"/>
              <a:t>30.09.2015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1416470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1E6EF12-0FE5-474F-BE25-259C60046679}" type="datetimeFigureOut">
              <a:rPr lang="de-DE" smtClean="0"/>
              <a:t>30.09.2015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228183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1E6EF12-0FE5-474F-BE25-259C60046679}" type="datetimeFigureOut">
              <a:rPr lang="de-DE" smtClean="0"/>
              <a:t>30.09.2015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3062379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1E6EF12-0FE5-474F-BE25-259C60046679}" type="datetimeFigureOut">
              <a:rPr lang="de-DE" smtClean="0"/>
              <a:t>30.09.2015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288023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01E6EF12-0FE5-474F-BE25-259C60046679}" type="datetimeFigureOut">
              <a:rPr lang="de-DE" smtClean="0"/>
              <a:t>30.09.2015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B6F19B4-CF0C-4264-9941-64102A43AF3B}" type="slidenum">
              <a:rPr lang="de-DE" smtClean="0"/>
              <a:t>‹Nr.›</a:t>
            </a:fld>
            <a:endParaRPr lang="de-DE"/>
          </a:p>
        </p:txBody>
      </p:sp>
    </p:spTree>
    <p:extLst>
      <p:ext uri="{BB962C8B-B14F-4D97-AF65-F5344CB8AC3E}">
        <p14:creationId xmlns:p14="http://schemas.microsoft.com/office/powerpoint/2010/main" val="336611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6EF12-0FE5-474F-BE25-259C60046679}" type="datetimeFigureOut">
              <a:rPr lang="de-DE" smtClean="0"/>
              <a:t>30.09.2015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F19B4-CF0C-4264-9941-64102A43AF3B}" type="slidenum">
              <a:rPr lang="de-DE" smtClean="0"/>
              <a:t>‹Nr.›</a:t>
            </a:fld>
            <a:endParaRPr lang="de-DE"/>
          </a:p>
        </p:txBody>
      </p:sp>
    </p:spTree>
    <p:extLst>
      <p:ext uri="{BB962C8B-B14F-4D97-AF65-F5344CB8AC3E}">
        <p14:creationId xmlns:p14="http://schemas.microsoft.com/office/powerpoint/2010/main" val="853040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KRAKOW: </a:t>
            </a:r>
            <a:r>
              <a:rPr lang="de-DE" dirty="0" err="1" smtClean="0"/>
              <a:t>Wednesday</a:t>
            </a:r>
            <a:r>
              <a:rPr lang="de-DE" dirty="0" smtClean="0"/>
              <a:t> </a:t>
            </a:r>
            <a:r>
              <a:rPr lang="de-DE" dirty="0" err="1" smtClean="0"/>
              <a:t>October</a:t>
            </a:r>
            <a:r>
              <a:rPr lang="de-DE" dirty="0" smtClean="0"/>
              <a:t> 21, 2015</a:t>
            </a:r>
            <a:endParaRPr lang="de-DE" dirty="0"/>
          </a:p>
        </p:txBody>
      </p:sp>
      <p:sp>
        <p:nvSpPr>
          <p:cNvPr id="3" name="Untertitel 2"/>
          <p:cNvSpPr>
            <a:spLocks noGrp="1"/>
          </p:cNvSpPr>
          <p:nvPr>
            <p:ph type="subTitle" idx="1"/>
          </p:nvPr>
        </p:nvSpPr>
        <p:spPr/>
        <p:txBody>
          <a:bodyPr/>
          <a:lstStyle/>
          <a:p>
            <a:endParaRPr lang="de-DE" dirty="0" smtClean="0"/>
          </a:p>
          <a:p>
            <a:r>
              <a:rPr lang="de-DE" b="1" dirty="0" smtClean="0"/>
              <a:t>Pope Francis</a:t>
            </a:r>
            <a:endParaRPr lang="de-DE" b="1" dirty="0"/>
          </a:p>
        </p:txBody>
      </p:sp>
    </p:spTree>
    <p:extLst>
      <p:ext uri="{BB962C8B-B14F-4D97-AF65-F5344CB8AC3E}">
        <p14:creationId xmlns:p14="http://schemas.microsoft.com/office/powerpoint/2010/main" val="1350863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a:t>
            </a:r>
            <a:r>
              <a:rPr lang="de-DE" dirty="0" err="1" smtClean="0"/>
              <a:t>Journeys</a:t>
            </a:r>
            <a:r>
              <a:rPr lang="de-DE" dirty="0" smtClean="0"/>
              <a:t> </a:t>
            </a:r>
            <a:r>
              <a:rPr lang="de-DE" dirty="0" err="1" smtClean="0"/>
              <a:t>of</a:t>
            </a:r>
            <a:r>
              <a:rPr lang="de-DE" dirty="0" smtClean="0"/>
              <a:t> Francis</a:t>
            </a:r>
            <a:endParaRPr lang="de-DE" dirty="0"/>
          </a:p>
        </p:txBody>
      </p:sp>
      <p:sp>
        <p:nvSpPr>
          <p:cNvPr id="3" name="Inhaltsplatzhalter 2"/>
          <p:cNvSpPr>
            <a:spLocks noGrp="1"/>
          </p:cNvSpPr>
          <p:nvPr>
            <p:ph idx="1"/>
          </p:nvPr>
        </p:nvSpPr>
        <p:spPr/>
        <p:txBody>
          <a:bodyPr/>
          <a:lstStyle/>
          <a:p>
            <a:r>
              <a:rPr lang="de-DE" dirty="0" err="1" smtClean="0"/>
              <a:t>To</a:t>
            </a:r>
            <a:r>
              <a:rPr lang="de-DE" dirty="0" smtClean="0"/>
              <a:t> </a:t>
            </a:r>
            <a:r>
              <a:rPr lang="de-DE" dirty="0" err="1" smtClean="0"/>
              <a:t>Lampedusa</a:t>
            </a:r>
            <a:r>
              <a:rPr lang="de-DE" dirty="0" smtClean="0"/>
              <a:t> – </a:t>
            </a:r>
            <a:r>
              <a:rPr lang="de-DE" dirty="0" err="1" smtClean="0"/>
              <a:t>refugees</a:t>
            </a:r>
            <a:endParaRPr lang="de-DE" dirty="0" smtClean="0"/>
          </a:p>
          <a:p>
            <a:r>
              <a:rPr lang="de-DE" dirty="0" err="1" smtClean="0"/>
              <a:t>To</a:t>
            </a:r>
            <a:r>
              <a:rPr lang="de-DE" dirty="0" smtClean="0"/>
              <a:t> </a:t>
            </a:r>
            <a:r>
              <a:rPr lang="de-DE" dirty="0" err="1" smtClean="0"/>
              <a:t>Albania</a:t>
            </a:r>
            <a:endParaRPr lang="de-DE" dirty="0" smtClean="0"/>
          </a:p>
          <a:p>
            <a:r>
              <a:rPr lang="de-DE" dirty="0" err="1" smtClean="0"/>
              <a:t>To</a:t>
            </a:r>
            <a:r>
              <a:rPr lang="de-DE" dirty="0" smtClean="0"/>
              <a:t> South Korea</a:t>
            </a:r>
          </a:p>
          <a:p>
            <a:r>
              <a:rPr lang="de-DE" dirty="0" err="1" smtClean="0"/>
              <a:t>To</a:t>
            </a:r>
            <a:r>
              <a:rPr lang="de-DE" dirty="0" smtClean="0"/>
              <a:t> Sri Lanka </a:t>
            </a:r>
            <a:r>
              <a:rPr lang="de-DE" dirty="0" err="1" smtClean="0"/>
              <a:t>and</a:t>
            </a:r>
            <a:r>
              <a:rPr lang="de-DE" dirty="0" smtClean="0"/>
              <a:t> </a:t>
            </a:r>
            <a:r>
              <a:rPr lang="de-DE" dirty="0" err="1" smtClean="0"/>
              <a:t>to</a:t>
            </a:r>
            <a:r>
              <a:rPr lang="de-DE" dirty="0" smtClean="0"/>
              <a:t> Philippines (Tacloban City)</a:t>
            </a:r>
          </a:p>
          <a:p>
            <a:r>
              <a:rPr lang="de-DE" dirty="0" err="1" smtClean="0"/>
              <a:t>To</a:t>
            </a:r>
            <a:r>
              <a:rPr lang="de-DE" dirty="0" smtClean="0"/>
              <a:t> Ecuador, </a:t>
            </a:r>
            <a:r>
              <a:rPr lang="de-DE" dirty="0" err="1" smtClean="0"/>
              <a:t>Bolivia</a:t>
            </a:r>
            <a:r>
              <a:rPr lang="de-DE" dirty="0" smtClean="0"/>
              <a:t>, </a:t>
            </a:r>
            <a:r>
              <a:rPr lang="de-DE" dirty="0" err="1" smtClean="0"/>
              <a:t>and</a:t>
            </a:r>
            <a:r>
              <a:rPr lang="de-DE" dirty="0" smtClean="0"/>
              <a:t> Paraguay</a:t>
            </a:r>
            <a:endParaRPr lang="de-DE" dirty="0"/>
          </a:p>
        </p:txBody>
      </p:sp>
    </p:spTree>
    <p:extLst>
      <p:ext uri="{BB962C8B-B14F-4D97-AF65-F5344CB8AC3E}">
        <p14:creationId xmlns:p14="http://schemas.microsoft.com/office/powerpoint/2010/main" val="3238244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Phase 2 </a:t>
            </a:r>
            <a:r>
              <a:rPr lang="de-DE" dirty="0" err="1" smtClean="0"/>
              <a:t>of</a:t>
            </a:r>
            <a:r>
              <a:rPr lang="de-DE" dirty="0" smtClean="0"/>
              <a:t> </a:t>
            </a:r>
            <a:r>
              <a:rPr lang="de-DE" dirty="0" err="1" smtClean="0"/>
              <a:t>Renewal</a:t>
            </a:r>
            <a:endParaRPr lang="de-DE" dirty="0"/>
          </a:p>
        </p:txBody>
      </p:sp>
      <p:sp>
        <p:nvSpPr>
          <p:cNvPr id="3" name="Inhaltsplatzhalter 2"/>
          <p:cNvSpPr>
            <a:spLocks noGrp="1"/>
          </p:cNvSpPr>
          <p:nvPr>
            <p:ph idx="1"/>
          </p:nvPr>
        </p:nvSpPr>
        <p:spPr/>
        <p:txBody>
          <a:bodyPr>
            <a:normAutofit fontScale="92500" lnSpcReduction="20000"/>
          </a:bodyPr>
          <a:lstStyle/>
          <a:p>
            <a:r>
              <a:rPr lang="de-DE" dirty="0" err="1" smtClean="0"/>
              <a:t>Moving</a:t>
            </a:r>
            <a:r>
              <a:rPr lang="de-DE" dirty="0" smtClean="0"/>
              <a:t> </a:t>
            </a:r>
            <a:r>
              <a:rPr lang="de-DE" dirty="0" err="1" smtClean="0"/>
              <a:t>from</a:t>
            </a:r>
            <a:r>
              <a:rPr lang="de-DE" dirty="0" smtClean="0"/>
              <a:t> </a:t>
            </a:r>
            <a:r>
              <a:rPr lang="de-DE" dirty="0" err="1" smtClean="0"/>
              <a:t>discussion</a:t>
            </a:r>
            <a:r>
              <a:rPr lang="de-DE" dirty="0" smtClean="0"/>
              <a:t> </a:t>
            </a:r>
            <a:r>
              <a:rPr lang="de-DE" dirty="0" err="1" smtClean="0"/>
              <a:t>to</a:t>
            </a:r>
            <a:r>
              <a:rPr lang="de-DE" dirty="0" smtClean="0"/>
              <a:t> </a:t>
            </a:r>
            <a:r>
              <a:rPr lang="de-DE" dirty="0" err="1" smtClean="0"/>
              <a:t>action</a:t>
            </a:r>
            <a:endParaRPr lang="de-DE" dirty="0" smtClean="0"/>
          </a:p>
          <a:p>
            <a:r>
              <a:rPr lang="de-DE" dirty="0" err="1" smtClean="0"/>
              <a:t>From</a:t>
            </a:r>
            <a:r>
              <a:rPr lang="de-DE" dirty="0" smtClean="0"/>
              <a:t> </a:t>
            </a:r>
            <a:r>
              <a:rPr lang="de-DE" dirty="0" err="1" smtClean="0"/>
              <a:t>church</a:t>
            </a:r>
            <a:r>
              <a:rPr lang="de-DE" dirty="0" smtClean="0"/>
              <a:t> </a:t>
            </a:r>
            <a:r>
              <a:rPr lang="de-DE" dirty="0" err="1" smtClean="0"/>
              <a:t>maintenance</a:t>
            </a:r>
            <a:r>
              <a:rPr lang="de-DE" dirty="0" smtClean="0"/>
              <a:t> </a:t>
            </a:r>
            <a:r>
              <a:rPr lang="de-DE" dirty="0" err="1" smtClean="0"/>
              <a:t>to</a:t>
            </a:r>
            <a:r>
              <a:rPr lang="de-DE" dirty="0" smtClean="0"/>
              <a:t> </a:t>
            </a:r>
            <a:r>
              <a:rPr lang="de-DE" dirty="0" err="1" smtClean="0"/>
              <a:t>mission</a:t>
            </a:r>
            <a:endParaRPr lang="de-DE" dirty="0" smtClean="0"/>
          </a:p>
          <a:p>
            <a:r>
              <a:rPr lang="de-DE" dirty="0" err="1" smtClean="0"/>
              <a:t>Transforming</a:t>
            </a:r>
            <a:r>
              <a:rPr lang="de-DE" dirty="0" smtClean="0"/>
              <a:t> </a:t>
            </a:r>
            <a:r>
              <a:rPr lang="de-DE" dirty="0" err="1" smtClean="0"/>
              <a:t>Relationships</a:t>
            </a:r>
            <a:r>
              <a:rPr lang="de-DE" dirty="0" smtClean="0"/>
              <a:t> at all </a:t>
            </a:r>
            <a:r>
              <a:rPr lang="de-DE" dirty="0" err="1" smtClean="0"/>
              <a:t>levels</a:t>
            </a:r>
            <a:r>
              <a:rPr lang="de-DE" dirty="0" smtClean="0"/>
              <a:t> </a:t>
            </a:r>
            <a:r>
              <a:rPr lang="de-DE" dirty="0" err="1" smtClean="0"/>
              <a:t>of</a:t>
            </a:r>
            <a:r>
              <a:rPr lang="de-DE" dirty="0" smtClean="0"/>
              <a:t> </a:t>
            </a:r>
            <a:r>
              <a:rPr lang="de-DE" dirty="0" err="1" smtClean="0"/>
              <a:t>the</a:t>
            </a:r>
            <a:r>
              <a:rPr lang="de-DE" dirty="0" smtClean="0"/>
              <a:t> Church</a:t>
            </a:r>
          </a:p>
          <a:p>
            <a:pPr marL="0" indent="0">
              <a:buNone/>
            </a:pPr>
            <a:r>
              <a:rPr lang="en-GB" dirty="0" smtClean="0"/>
              <a:t>“I dream of ‘a missionary option’. That is, a missionary impulse capable of transforming everything, so that the Church’s customs, ways of doing things, times and schedules, language and structures can be suitably channelled for the evangelization of today’s world rather tan for her self-preservation.” (</a:t>
            </a:r>
            <a:r>
              <a:rPr lang="en-GB" i="1" dirty="0" err="1" smtClean="0"/>
              <a:t>Evangelii</a:t>
            </a:r>
            <a:r>
              <a:rPr lang="en-GB" i="1" dirty="0" smtClean="0"/>
              <a:t> </a:t>
            </a:r>
            <a:r>
              <a:rPr lang="en-GB" i="1" dirty="0" err="1" smtClean="0"/>
              <a:t>Gaudium</a:t>
            </a:r>
            <a:r>
              <a:rPr lang="en-GB" smtClean="0"/>
              <a:t>, 27)</a:t>
            </a:r>
            <a:endParaRPr lang="en-GB" dirty="0" smtClean="0"/>
          </a:p>
          <a:p>
            <a:pPr marL="0" indent="0">
              <a:buNone/>
            </a:pPr>
            <a:endParaRPr lang="en-GB" dirty="0" smtClean="0"/>
          </a:p>
          <a:p>
            <a:endParaRPr lang="de-DE" dirty="0"/>
          </a:p>
        </p:txBody>
      </p:sp>
    </p:spTree>
    <p:extLst>
      <p:ext uri="{BB962C8B-B14F-4D97-AF65-F5344CB8AC3E}">
        <p14:creationId xmlns:p14="http://schemas.microsoft.com/office/powerpoint/2010/main" val="5189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 New Phase </a:t>
            </a:r>
            <a:r>
              <a:rPr lang="de-DE" dirty="0" err="1" smtClean="0"/>
              <a:t>of</a:t>
            </a:r>
            <a:r>
              <a:rPr lang="de-DE" dirty="0" smtClean="0"/>
              <a:t> Church </a:t>
            </a:r>
            <a:r>
              <a:rPr lang="de-DE" dirty="0" err="1" smtClean="0"/>
              <a:t>Renewal</a:t>
            </a:r>
            <a:r>
              <a:rPr lang="de-DE" smtClean="0"/>
              <a:t>?</a:t>
            </a:r>
            <a:endParaRPr lang="de-DE"/>
          </a:p>
        </p:txBody>
      </p:sp>
      <p:sp>
        <p:nvSpPr>
          <p:cNvPr id="3" name="Inhaltsplatzhalter 2"/>
          <p:cNvSpPr>
            <a:spLocks noGrp="1"/>
          </p:cNvSpPr>
          <p:nvPr>
            <p:ph idx="1"/>
          </p:nvPr>
        </p:nvSpPr>
        <p:spPr/>
        <p:txBody>
          <a:bodyPr/>
          <a:lstStyle/>
          <a:p>
            <a:r>
              <a:rPr lang="de-DE" dirty="0" err="1" smtClean="0"/>
              <a:t>Is</a:t>
            </a:r>
            <a:r>
              <a:rPr lang="de-DE" dirty="0" smtClean="0"/>
              <a:t> </a:t>
            </a:r>
            <a:r>
              <a:rPr lang="de-DE" dirty="0" err="1" smtClean="0"/>
              <a:t>what</a:t>
            </a:r>
            <a:r>
              <a:rPr lang="de-DE" dirty="0" smtClean="0"/>
              <a:t> </a:t>
            </a:r>
            <a:r>
              <a:rPr lang="de-DE" dirty="0" err="1" smtClean="0"/>
              <a:t>the</a:t>
            </a:r>
            <a:r>
              <a:rPr lang="de-DE" dirty="0" smtClean="0"/>
              <a:t> Lord </a:t>
            </a:r>
            <a:r>
              <a:rPr lang="de-DE" dirty="0" err="1" smtClean="0"/>
              <a:t>is</a:t>
            </a:r>
            <a:r>
              <a:rPr lang="de-DE" dirty="0" smtClean="0"/>
              <a:t> </a:t>
            </a:r>
            <a:r>
              <a:rPr lang="de-DE" dirty="0" err="1" smtClean="0"/>
              <a:t>doing</a:t>
            </a:r>
            <a:r>
              <a:rPr lang="de-DE" dirty="0" smtClean="0"/>
              <a:t> </a:t>
            </a:r>
            <a:r>
              <a:rPr lang="de-DE" dirty="0" err="1" smtClean="0"/>
              <a:t>through</a:t>
            </a:r>
            <a:r>
              <a:rPr lang="de-DE" dirty="0" smtClean="0"/>
              <a:t> Pope Francis different </a:t>
            </a:r>
            <a:r>
              <a:rPr lang="de-DE" dirty="0" err="1" smtClean="0"/>
              <a:t>from</a:t>
            </a:r>
            <a:r>
              <a:rPr lang="de-DE" dirty="0" smtClean="0"/>
              <a:t> </a:t>
            </a:r>
            <a:r>
              <a:rPr lang="de-DE" dirty="0" err="1" smtClean="0"/>
              <a:t>the</a:t>
            </a:r>
            <a:r>
              <a:rPr lang="de-DE" dirty="0" smtClean="0"/>
              <a:t> </a:t>
            </a:r>
            <a:r>
              <a:rPr lang="de-DE" dirty="0" err="1" smtClean="0"/>
              <a:t>contributions</a:t>
            </a:r>
            <a:r>
              <a:rPr lang="de-DE" dirty="0" smtClean="0"/>
              <a:t> </a:t>
            </a:r>
            <a:r>
              <a:rPr lang="de-DE" dirty="0" err="1" smtClean="0"/>
              <a:t>of</a:t>
            </a:r>
            <a:r>
              <a:rPr lang="de-DE" dirty="0" smtClean="0"/>
              <a:t> St John Paul II </a:t>
            </a:r>
            <a:r>
              <a:rPr lang="de-DE" dirty="0" err="1" smtClean="0"/>
              <a:t>and</a:t>
            </a:r>
            <a:r>
              <a:rPr lang="de-DE" dirty="0" smtClean="0"/>
              <a:t> Benedict XVI?</a:t>
            </a:r>
          </a:p>
          <a:p>
            <a:r>
              <a:rPr lang="de-DE" dirty="0" err="1" smtClean="0"/>
              <a:t>How</a:t>
            </a:r>
            <a:r>
              <a:rPr lang="de-DE" dirty="0" smtClean="0"/>
              <a:t> </a:t>
            </a:r>
            <a:r>
              <a:rPr lang="de-DE" dirty="0" err="1" smtClean="0"/>
              <a:t>does</a:t>
            </a:r>
            <a:r>
              <a:rPr lang="de-DE" dirty="0" smtClean="0"/>
              <a:t> </a:t>
            </a:r>
            <a:r>
              <a:rPr lang="de-DE" dirty="0" err="1" smtClean="0"/>
              <a:t>what</a:t>
            </a:r>
            <a:r>
              <a:rPr lang="de-DE" dirty="0" smtClean="0"/>
              <a:t> Pope Francis </a:t>
            </a:r>
            <a:r>
              <a:rPr lang="de-DE" dirty="0" err="1" smtClean="0"/>
              <a:t>is</a:t>
            </a:r>
            <a:r>
              <a:rPr lang="de-DE" dirty="0" smtClean="0"/>
              <a:t> </a:t>
            </a:r>
            <a:r>
              <a:rPr lang="de-DE" dirty="0" err="1" smtClean="0"/>
              <a:t>doing</a:t>
            </a:r>
            <a:r>
              <a:rPr lang="de-DE" dirty="0" smtClean="0"/>
              <a:t> </a:t>
            </a:r>
            <a:r>
              <a:rPr lang="de-DE" dirty="0" err="1" smtClean="0"/>
              <a:t>and</a:t>
            </a:r>
            <a:r>
              <a:rPr lang="de-DE" dirty="0" smtClean="0"/>
              <a:t> </a:t>
            </a:r>
            <a:r>
              <a:rPr lang="de-DE" dirty="0" err="1" smtClean="0"/>
              <a:t>represents</a:t>
            </a:r>
            <a:r>
              <a:rPr lang="de-DE" dirty="0" smtClean="0"/>
              <a:t> </a:t>
            </a:r>
            <a:r>
              <a:rPr lang="de-DE" dirty="0" err="1" smtClean="0"/>
              <a:t>relate</a:t>
            </a:r>
            <a:r>
              <a:rPr lang="de-DE" dirty="0" smtClean="0"/>
              <a:t> </a:t>
            </a:r>
            <a:r>
              <a:rPr lang="de-DE" dirty="0" err="1" smtClean="0"/>
              <a:t>to</a:t>
            </a:r>
            <a:r>
              <a:rPr lang="de-DE" dirty="0" smtClean="0"/>
              <a:t> </a:t>
            </a:r>
            <a:r>
              <a:rPr lang="de-DE" dirty="0" err="1" smtClean="0"/>
              <a:t>the</a:t>
            </a:r>
            <a:r>
              <a:rPr lang="de-DE" dirty="0" smtClean="0"/>
              <a:t> </a:t>
            </a:r>
            <a:r>
              <a:rPr lang="de-DE" dirty="0" err="1" smtClean="0"/>
              <a:t>Renewal</a:t>
            </a:r>
            <a:r>
              <a:rPr lang="de-DE" dirty="0" smtClean="0"/>
              <a:t> </a:t>
            </a:r>
            <a:r>
              <a:rPr lang="de-DE" dirty="0" err="1" smtClean="0"/>
              <a:t>of</a:t>
            </a:r>
            <a:r>
              <a:rPr lang="de-DE" dirty="0" smtClean="0"/>
              <a:t> </a:t>
            </a:r>
            <a:r>
              <a:rPr lang="de-DE" dirty="0" err="1" smtClean="0"/>
              <a:t>the</a:t>
            </a:r>
            <a:r>
              <a:rPr lang="de-DE" dirty="0" smtClean="0"/>
              <a:t> Church </a:t>
            </a:r>
            <a:r>
              <a:rPr lang="de-DE" dirty="0" err="1" smtClean="0"/>
              <a:t>called</a:t>
            </a:r>
            <a:r>
              <a:rPr lang="de-DE" dirty="0" smtClean="0"/>
              <a:t> </a:t>
            </a:r>
            <a:r>
              <a:rPr lang="de-DE" dirty="0" err="1" smtClean="0"/>
              <a:t>for</a:t>
            </a:r>
            <a:r>
              <a:rPr lang="de-DE" dirty="0" smtClean="0"/>
              <a:t> </a:t>
            </a:r>
            <a:r>
              <a:rPr lang="de-DE" dirty="0" err="1" smtClean="0"/>
              <a:t>by</a:t>
            </a:r>
            <a:r>
              <a:rPr lang="de-DE" dirty="0" smtClean="0"/>
              <a:t> St John XXIII </a:t>
            </a:r>
            <a:r>
              <a:rPr lang="de-DE" dirty="0" err="1" smtClean="0"/>
              <a:t>and</a:t>
            </a:r>
            <a:r>
              <a:rPr lang="de-DE" dirty="0" smtClean="0"/>
              <a:t> </a:t>
            </a:r>
            <a:r>
              <a:rPr lang="de-DE" dirty="0" err="1" smtClean="0"/>
              <a:t>Bl</a:t>
            </a:r>
            <a:r>
              <a:rPr lang="de-DE" dirty="0" smtClean="0"/>
              <a:t>. Paul VI?</a:t>
            </a:r>
            <a:r>
              <a:rPr lang="de-DE" dirty="0" smtClean="0"/>
              <a:t> </a:t>
            </a:r>
            <a:endParaRPr lang="de-DE" dirty="0"/>
          </a:p>
        </p:txBody>
      </p:sp>
    </p:spTree>
    <p:extLst>
      <p:ext uri="{BB962C8B-B14F-4D97-AF65-F5344CB8AC3E}">
        <p14:creationId xmlns:p14="http://schemas.microsoft.com/office/powerpoint/2010/main" val="348337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What</a:t>
            </a:r>
            <a:r>
              <a:rPr lang="de-DE" dirty="0" smtClean="0"/>
              <a:t> </a:t>
            </a:r>
            <a:r>
              <a:rPr lang="de-DE" dirty="0" err="1" smtClean="0"/>
              <a:t>is</a:t>
            </a:r>
            <a:r>
              <a:rPr lang="de-DE" dirty="0" smtClean="0"/>
              <a:t> New </a:t>
            </a:r>
            <a:r>
              <a:rPr lang="de-DE" dirty="0" err="1" smtClean="0"/>
              <a:t>with</a:t>
            </a:r>
            <a:r>
              <a:rPr lang="de-DE" dirty="0" smtClean="0"/>
              <a:t> Francis?</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The </a:t>
            </a:r>
            <a:r>
              <a:rPr lang="de-DE" dirty="0" err="1" smtClean="0"/>
              <a:t>emphasis</a:t>
            </a:r>
            <a:r>
              <a:rPr lang="de-DE" dirty="0" smtClean="0"/>
              <a:t> on </a:t>
            </a:r>
            <a:r>
              <a:rPr lang="de-DE" dirty="0" err="1" smtClean="0"/>
              <a:t>poverty</a:t>
            </a:r>
            <a:r>
              <a:rPr lang="de-DE" dirty="0" smtClean="0"/>
              <a:t> </a:t>
            </a:r>
            <a:r>
              <a:rPr lang="de-DE" dirty="0" err="1" smtClean="0"/>
              <a:t>and</a:t>
            </a:r>
            <a:r>
              <a:rPr lang="de-DE" dirty="0" smtClean="0"/>
              <a:t> </a:t>
            </a:r>
            <a:r>
              <a:rPr lang="de-DE" dirty="0" err="1" smtClean="0"/>
              <a:t>simplicity</a:t>
            </a:r>
            <a:endParaRPr lang="de-DE" dirty="0" smtClean="0"/>
          </a:p>
          <a:p>
            <a:pPr marL="0" indent="0">
              <a:buNone/>
            </a:pPr>
            <a:r>
              <a:rPr lang="de-DE" dirty="0" smtClean="0"/>
              <a:t>This was </a:t>
            </a:r>
            <a:r>
              <a:rPr lang="de-DE" dirty="0" err="1" smtClean="0"/>
              <a:t>present</a:t>
            </a:r>
            <a:r>
              <a:rPr lang="de-DE" dirty="0" smtClean="0"/>
              <a:t> at </a:t>
            </a:r>
            <a:r>
              <a:rPr lang="de-DE" dirty="0" err="1" smtClean="0"/>
              <a:t>Vatican</a:t>
            </a:r>
            <a:r>
              <a:rPr lang="de-DE" dirty="0" smtClean="0"/>
              <a:t> </a:t>
            </a:r>
            <a:r>
              <a:rPr lang="de-DE" dirty="0" err="1" smtClean="0"/>
              <a:t>Two</a:t>
            </a:r>
            <a:r>
              <a:rPr lang="de-DE" dirty="0" smtClean="0"/>
              <a:t> </a:t>
            </a:r>
            <a:r>
              <a:rPr lang="de-DE" dirty="0" err="1" smtClean="0"/>
              <a:t>above</a:t>
            </a:r>
            <a:r>
              <a:rPr lang="de-DE" dirty="0" smtClean="0"/>
              <a:t> all in a </a:t>
            </a:r>
            <a:r>
              <a:rPr lang="de-DE" dirty="0" err="1" smtClean="0"/>
              <a:t>group</a:t>
            </a:r>
            <a:r>
              <a:rPr lang="de-DE" dirty="0" smtClean="0"/>
              <a:t> </a:t>
            </a:r>
            <a:r>
              <a:rPr lang="de-DE" dirty="0" err="1" smtClean="0"/>
              <a:t>of</a:t>
            </a:r>
            <a:r>
              <a:rPr lang="de-DE" dirty="0" smtClean="0"/>
              <a:t> </a:t>
            </a:r>
            <a:r>
              <a:rPr lang="de-DE" dirty="0" err="1" smtClean="0"/>
              <a:t>bishops</a:t>
            </a:r>
            <a:r>
              <a:rPr lang="de-DE" dirty="0" smtClean="0"/>
              <a:t> (</a:t>
            </a:r>
            <a:r>
              <a:rPr lang="de-DE" dirty="0" err="1" smtClean="0"/>
              <a:t>inc</a:t>
            </a:r>
            <a:r>
              <a:rPr lang="de-DE" dirty="0" smtClean="0"/>
              <a:t> </a:t>
            </a:r>
            <a:r>
              <a:rPr lang="de-DE" dirty="0" err="1" smtClean="0"/>
              <a:t>Cardinal</a:t>
            </a:r>
            <a:r>
              <a:rPr lang="de-DE" dirty="0" smtClean="0"/>
              <a:t> </a:t>
            </a:r>
            <a:r>
              <a:rPr lang="de-DE" dirty="0" err="1" smtClean="0"/>
              <a:t>Lercaro</a:t>
            </a:r>
            <a:r>
              <a:rPr lang="de-DE" dirty="0" smtClean="0"/>
              <a:t> </a:t>
            </a:r>
            <a:r>
              <a:rPr lang="de-DE" dirty="0" err="1" smtClean="0"/>
              <a:t>of</a:t>
            </a:r>
            <a:r>
              <a:rPr lang="de-DE" dirty="0" smtClean="0"/>
              <a:t> Bologna, &amp; </a:t>
            </a:r>
            <a:r>
              <a:rPr lang="de-DE" dirty="0" err="1" smtClean="0"/>
              <a:t>Archbp</a:t>
            </a:r>
            <a:r>
              <a:rPr lang="de-DE" dirty="0" smtClean="0"/>
              <a:t> </a:t>
            </a:r>
            <a:r>
              <a:rPr lang="de-DE" dirty="0" err="1" smtClean="0"/>
              <a:t>Helder</a:t>
            </a:r>
            <a:r>
              <a:rPr lang="de-DE" dirty="0" smtClean="0"/>
              <a:t> Camara </a:t>
            </a:r>
            <a:r>
              <a:rPr lang="de-DE" dirty="0" err="1" smtClean="0"/>
              <a:t>from</a:t>
            </a:r>
            <a:r>
              <a:rPr lang="de-DE" dirty="0" smtClean="0"/>
              <a:t> Recife, </a:t>
            </a:r>
            <a:r>
              <a:rPr lang="de-DE" dirty="0" err="1" smtClean="0"/>
              <a:t>Brazil</a:t>
            </a:r>
            <a:r>
              <a:rPr lang="de-DE" dirty="0" smtClean="0"/>
              <a:t>). This </a:t>
            </a:r>
            <a:r>
              <a:rPr lang="de-DE" dirty="0" err="1" smtClean="0"/>
              <a:t>led</a:t>
            </a:r>
            <a:r>
              <a:rPr lang="de-DE" dirty="0" smtClean="0"/>
              <a:t> </a:t>
            </a:r>
            <a:r>
              <a:rPr lang="de-DE" dirty="0" err="1" smtClean="0"/>
              <a:t>to</a:t>
            </a:r>
            <a:r>
              <a:rPr lang="de-DE" dirty="0" smtClean="0"/>
              <a:t> a </a:t>
            </a:r>
            <a:r>
              <a:rPr lang="de-DE" dirty="0" err="1" smtClean="0"/>
              <a:t>passage</a:t>
            </a:r>
            <a:r>
              <a:rPr lang="de-DE" dirty="0" smtClean="0"/>
              <a:t> in LG, 8:</a:t>
            </a:r>
          </a:p>
          <a:p>
            <a:pPr marL="0" indent="0">
              <a:buNone/>
            </a:pPr>
            <a:r>
              <a:rPr lang="en-GB" dirty="0" smtClean="0"/>
              <a:t>“Just as Christ carried out the work of redemption in poverty and oppression, so the church is called to follow the same path if it is to communicate the fruits of salvation to humanity. Christ Jesus ‘though he was by nature God … emptied himself, taking the nature of a slave’ (Phil. 2:6-7), and ‘being rich, became poor’ (2 Cor. 8:9) for our sake.”</a:t>
            </a:r>
          </a:p>
          <a:p>
            <a:pPr marL="0" indent="0">
              <a:buNone/>
            </a:pPr>
            <a:endParaRPr lang="de-DE" dirty="0"/>
          </a:p>
        </p:txBody>
      </p:sp>
    </p:spTree>
    <p:extLst>
      <p:ext uri="{BB962C8B-B14F-4D97-AF65-F5344CB8AC3E}">
        <p14:creationId xmlns:p14="http://schemas.microsoft.com/office/powerpoint/2010/main" val="155925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 </a:t>
            </a:r>
            <a:r>
              <a:rPr lang="de-DE" dirty="0" err="1" smtClean="0"/>
              <a:t>Emphasis</a:t>
            </a:r>
            <a:r>
              <a:rPr lang="de-DE" dirty="0" smtClean="0"/>
              <a:t> on Life-Style</a:t>
            </a:r>
            <a:endParaRPr lang="de-DE" dirty="0"/>
          </a:p>
        </p:txBody>
      </p:sp>
      <p:sp>
        <p:nvSpPr>
          <p:cNvPr id="3" name="Inhaltsplatzhalter 2"/>
          <p:cNvSpPr>
            <a:spLocks noGrp="1"/>
          </p:cNvSpPr>
          <p:nvPr>
            <p:ph idx="1"/>
          </p:nvPr>
        </p:nvSpPr>
        <p:spPr/>
        <p:txBody>
          <a:bodyPr/>
          <a:lstStyle/>
          <a:p>
            <a:pPr marL="0" indent="0">
              <a:buNone/>
            </a:pPr>
            <a:r>
              <a:rPr lang="de-DE" dirty="0"/>
              <a:t>T</a:t>
            </a:r>
            <a:r>
              <a:rPr lang="de-DE" dirty="0" smtClean="0"/>
              <a:t>he </a:t>
            </a:r>
            <a:r>
              <a:rPr lang="de-DE" dirty="0" err="1" smtClean="0"/>
              <a:t>focus</a:t>
            </a:r>
            <a:r>
              <a:rPr lang="de-DE" dirty="0" smtClean="0"/>
              <a:t> </a:t>
            </a:r>
            <a:r>
              <a:rPr lang="de-DE" dirty="0" err="1" smtClean="0"/>
              <a:t>before</a:t>
            </a:r>
            <a:r>
              <a:rPr lang="de-DE" dirty="0" smtClean="0"/>
              <a:t> 2013 was </a:t>
            </a:r>
            <a:r>
              <a:rPr lang="de-DE" dirty="0" err="1" smtClean="0"/>
              <a:t>more</a:t>
            </a:r>
            <a:r>
              <a:rPr lang="de-DE" dirty="0" smtClean="0"/>
              <a:t> on </a:t>
            </a:r>
            <a:r>
              <a:rPr lang="de-DE" dirty="0" err="1" smtClean="0"/>
              <a:t>the</a:t>
            </a:r>
            <a:r>
              <a:rPr lang="de-DE" dirty="0" smtClean="0"/>
              <a:t> </a:t>
            </a:r>
            <a:r>
              <a:rPr lang="de-DE" dirty="0" err="1" smtClean="0"/>
              <a:t>right</a:t>
            </a:r>
            <a:r>
              <a:rPr lang="de-DE" dirty="0" smtClean="0"/>
              <a:t> </a:t>
            </a:r>
            <a:r>
              <a:rPr lang="de-DE" dirty="0" err="1" smtClean="0"/>
              <a:t>interpretation</a:t>
            </a:r>
            <a:r>
              <a:rPr lang="de-DE" dirty="0" smtClean="0"/>
              <a:t> </a:t>
            </a:r>
            <a:r>
              <a:rPr lang="de-DE" dirty="0" err="1" smtClean="0"/>
              <a:t>of</a:t>
            </a:r>
            <a:r>
              <a:rPr lang="de-DE" dirty="0" smtClean="0"/>
              <a:t> </a:t>
            </a:r>
            <a:r>
              <a:rPr lang="de-DE" dirty="0" err="1" smtClean="0"/>
              <a:t>the</a:t>
            </a:r>
            <a:r>
              <a:rPr lang="de-DE" dirty="0" smtClean="0"/>
              <a:t> Council, </a:t>
            </a:r>
            <a:r>
              <a:rPr lang="de-DE" dirty="0" err="1" smtClean="0"/>
              <a:t>and</a:t>
            </a:r>
            <a:r>
              <a:rPr lang="de-DE" dirty="0" smtClean="0"/>
              <a:t> on </a:t>
            </a:r>
            <a:r>
              <a:rPr lang="de-DE" dirty="0" err="1" smtClean="0"/>
              <a:t>what</a:t>
            </a:r>
            <a:r>
              <a:rPr lang="de-DE" dirty="0" smtClean="0"/>
              <a:t> </a:t>
            </a:r>
            <a:r>
              <a:rPr lang="de-DE" dirty="0" err="1" smtClean="0"/>
              <a:t>the</a:t>
            </a:r>
            <a:r>
              <a:rPr lang="de-DE" dirty="0" smtClean="0"/>
              <a:t> Council </a:t>
            </a:r>
            <a:r>
              <a:rPr lang="de-DE" dirty="0" err="1" smtClean="0"/>
              <a:t>really</a:t>
            </a:r>
            <a:r>
              <a:rPr lang="de-DE" dirty="0" smtClean="0"/>
              <a:t> </a:t>
            </a:r>
            <a:r>
              <a:rPr lang="de-DE" dirty="0" err="1" smtClean="0"/>
              <a:t>taught</a:t>
            </a:r>
            <a:r>
              <a:rPr lang="de-DE" dirty="0" smtClean="0"/>
              <a:t>.</a:t>
            </a:r>
          </a:p>
          <a:p>
            <a:pPr marL="0" indent="0">
              <a:buNone/>
            </a:pPr>
            <a:r>
              <a:rPr lang="de-DE" dirty="0" smtClean="0"/>
              <a:t>So a </a:t>
            </a:r>
            <a:r>
              <a:rPr lang="de-DE" dirty="0" err="1" smtClean="0"/>
              <a:t>major</a:t>
            </a:r>
            <a:r>
              <a:rPr lang="de-DE" dirty="0" smtClean="0"/>
              <a:t> </a:t>
            </a:r>
            <a:r>
              <a:rPr lang="de-DE" dirty="0" err="1" smtClean="0"/>
              <a:t>contribution</a:t>
            </a:r>
            <a:r>
              <a:rPr lang="de-DE" dirty="0" smtClean="0"/>
              <a:t> </a:t>
            </a:r>
            <a:r>
              <a:rPr lang="de-DE" dirty="0" err="1" smtClean="0"/>
              <a:t>of</a:t>
            </a:r>
            <a:r>
              <a:rPr lang="de-DE" dirty="0" smtClean="0"/>
              <a:t> St John Paul II </a:t>
            </a:r>
            <a:r>
              <a:rPr lang="de-DE" dirty="0" err="1" smtClean="0"/>
              <a:t>and</a:t>
            </a:r>
            <a:r>
              <a:rPr lang="de-DE" dirty="0" smtClean="0"/>
              <a:t> Benedict XVI was a </a:t>
            </a:r>
            <a:r>
              <a:rPr lang="de-DE" dirty="0" err="1" smtClean="0"/>
              <a:t>wealth</a:t>
            </a:r>
            <a:r>
              <a:rPr lang="de-DE" dirty="0" smtClean="0"/>
              <a:t> </a:t>
            </a:r>
            <a:r>
              <a:rPr lang="de-DE" dirty="0" err="1" smtClean="0"/>
              <a:t>of</a:t>
            </a:r>
            <a:r>
              <a:rPr lang="de-DE" dirty="0" smtClean="0"/>
              <a:t> </a:t>
            </a:r>
            <a:r>
              <a:rPr lang="de-DE" dirty="0" err="1" smtClean="0"/>
              <a:t>magisterial</a:t>
            </a:r>
            <a:r>
              <a:rPr lang="de-DE" dirty="0" smtClean="0"/>
              <a:t> </a:t>
            </a:r>
            <a:r>
              <a:rPr lang="de-DE" dirty="0" err="1" smtClean="0"/>
              <a:t>teaching</a:t>
            </a:r>
            <a:r>
              <a:rPr lang="de-DE" dirty="0" smtClean="0"/>
              <a:t> </a:t>
            </a:r>
            <a:r>
              <a:rPr lang="de-DE" dirty="0" err="1" smtClean="0"/>
              <a:t>with</a:t>
            </a:r>
            <a:r>
              <a:rPr lang="de-DE" dirty="0" smtClean="0"/>
              <a:t> </a:t>
            </a:r>
            <a:r>
              <a:rPr lang="de-DE" dirty="0" err="1" smtClean="0"/>
              <a:t>the</a:t>
            </a:r>
            <a:r>
              <a:rPr lang="de-DE" dirty="0" smtClean="0"/>
              <a:t> </a:t>
            </a:r>
            <a:r>
              <a:rPr lang="de-DE" dirty="0" err="1" smtClean="0"/>
              <a:t>synthesis</a:t>
            </a:r>
            <a:r>
              <a:rPr lang="de-DE" dirty="0" smtClean="0"/>
              <a:t> </a:t>
            </a:r>
            <a:r>
              <a:rPr lang="de-DE" dirty="0" err="1" smtClean="0"/>
              <a:t>of</a:t>
            </a:r>
            <a:r>
              <a:rPr lang="de-DE" dirty="0" smtClean="0"/>
              <a:t> </a:t>
            </a:r>
            <a:r>
              <a:rPr lang="de-DE" dirty="0" err="1" smtClean="0"/>
              <a:t>the</a:t>
            </a:r>
            <a:r>
              <a:rPr lang="de-DE" dirty="0" smtClean="0"/>
              <a:t> </a:t>
            </a:r>
            <a:r>
              <a:rPr lang="de-DE" dirty="0" err="1" smtClean="0"/>
              <a:t>Catechism</a:t>
            </a:r>
            <a:r>
              <a:rPr lang="de-DE" dirty="0" smtClean="0"/>
              <a:t>. </a:t>
            </a:r>
          </a:p>
          <a:p>
            <a:pPr marL="0" indent="0">
              <a:buNone/>
            </a:pPr>
            <a:r>
              <a:rPr lang="de-DE" dirty="0" err="1" smtClean="0"/>
              <a:t>Now</a:t>
            </a:r>
            <a:r>
              <a:rPr lang="de-DE" dirty="0" smtClean="0"/>
              <a:t> </a:t>
            </a:r>
            <a:r>
              <a:rPr lang="de-DE" dirty="0" err="1" smtClean="0"/>
              <a:t>the</a:t>
            </a:r>
            <a:r>
              <a:rPr lang="de-DE" dirty="0" smtClean="0"/>
              <a:t> </a:t>
            </a:r>
            <a:r>
              <a:rPr lang="de-DE" dirty="0" err="1" smtClean="0"/>
              <a:t>focus</a:t>
            </a:r>
            <a:r>
              <a:rPr lang="de-DE" dirty="0" smtClean="0"/>
              <a:t> </a:t>
            </a:r>
            <a:r>
              <a:rPr lang="de-DE" dirty="0" err="1" smtClean="0"/>
              <a:t>of</a:t>
            </a:r>
            <a:r>
              <a:rPr lang="de-DE" dirty="0" smtClean="0"/>
              <a:t> Francis </a:t>
            </a:r>
            <a:r>
              <a:rPr lang="de-DE" dirty="0" err="1" smtClean="0"/>
              <a:t>is</a:t>
            </a:r>
            <a:r>
              <a:rPr lang="de-DE" dirty="0" smtClean="0"/>
              <a:t> on </a:t>
            </a:r>
            <a:r>
              <a:rPr lang="de-DE" dirty="0" err="1" smtClean="0"/>
              <a:t>living</a:t>
            </a:r>
            <a:r>
              <a:rPr lang="de-DE" dirty="0" smtClean="0"/>
              <a:t> </a:t>
            </a:r>
            <a:r>
              <a:rPr lang="de-DE" dirty="0" err="1" smtClean="0"/>
              <a:t>the</a:t>
            </a:r>
            <a:r>
              <a:rPr lang="de-DE" dirty="0" smtClean="0"/>
              <a:t> Council, </a:t>
            </a:r>
            <a:r>
              <a:rPr lang="de-DE" dirty="0" err="1" smtClean="0"/>
              <a:t>living</a:t>
            </a:r>
            <a:r>
              <a:rPr lang="de-DE" dirty="0" smtClean="0"/>
              <a:t> </a:t>
            </a:r>
            <a:r>
              <a:rPr lang="de-DE" dirty="0" err="1" smtClean="0"/>
              <a:t>the</a:t>
            </a:r>
            <a:r>
              <a:rPr lang="de-DE" dirty="0" smtClean="0"/>
              <a:t> </a:t>
            </a:r>
            <a:r>
              <a:rPr lang="de-DE" dirty="0" err="1" smtClean="0"/>
              <a:t>renewal</a:t>
            </a:r>
            <a:r>
              <a:rPr lang="de-DE" dirty="0" smtClean="0"/>
              <a:t> </a:t>
            </a:r>
            <a:r>
              <a:rPr lang="de-DE" dirty="0" err="1" smtClean="0"/>
              <a:t>of</a:t>
            </a:r>
            <a:r>
              <a:rPr lang="de-DE" dirty="0" smtClean="0"/>
              <a:t> </a:t>
            </a:r>
            <a:r>
              <a:rPr lang="de-DE" dirty="0" err="1" smtClean="0"/>
              <a:t>the</a:t>
            </a:r>
            <a:r>
              <a:rPr lang="de-DE" dirty="0" smtClean="0"/>
              <a:t> Church. </a:t>
            </a:r>
            <a:endParaRPr lang="de-DE" dirty="0"/>
          </a:p>
        </p:txBody>
      </p:sp>
    </p:spTree>
    <p:extLst>
      <p:ext uri="{BB962C8B-B14F-4D97-AF65-F5344CB8AC3E}">
        <p14:creationId xmlns:p14="http://schemas.microsoft.com/office/powerpoint/2010/main" val="1881777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 </a:t>
            </a:r>
            <a:r>
              <a:rPr lang="de-DE" dirty="0" err="1" smtClean="0"/>
              <a:t>Practical</a:t>
            </a:r>
            <a:r>
              <a:rPr lang="de-DE" dirty="0" smtClean="0"/>
              <a:t> Teaching</a:t>
            </a:r>
            <a:endParaRPr lang="de-DE" dirty="0"/>
          </a:p>
        </p:txBody>
      </p:sp>
      <p:sp>
        <p:nvSpPr>
          <p:cNvPr id="3" name="Inhaltsplatzhalter 2"/>
          <p:cNvSpPr>
            <a:spLocks noGrp="1"/>
          </p:cNvSpPr>
          <p:nvPr>
            <p:ph idx="1"/>
          </p:nvPr>
        </p:nvSpPr>
        <p:spPr/>
        <p:txBody>
          <a:bodyPr/>
          <a:lstStyle/>
          <a:p>
            <a:r>
              <a:rPr lang="de-DE" dirty="0" smtClean="0"/>
              <a:t>Francis </a:t>
            </a:r>
            <a:r>
              <a:rPr lang="de-DE" dirty="0" err="1" smtClean="0"/>
              <a:t>most</a:t>
            </a:r>
            <a:r>
              <a:rPr lang="de-DE" dirty="0" smtClean="0"/>
              <a:t> </a:t>
            </a:r>
            <a:r>
              <a:rPr lang="de-DE" dirty="0" err="1" smtClean="0"/>
              <a:t>often</a:t>
            </a:r>
            <a:r>
              <a:rPr lang="de-DE" dirty="0" smtClean="0"/>
              <a:t> </a:t>
            </a:r>
            <a:r>
              <a:rPr lang="de-DE" dirty="0" err="1" smtClean="0"/>
              <a:t>preaches</a:t>
            </a:r>
            <a:r>
              <a:rPr lang="de-DE" dirty="0" smtClean="0"/>
              <a:t> </a:t>
            </a:r>
            <a:r>
              <a:rPr lang="de-DE" dirty="0" err="1" smtClean="0"/>
              <a:t>from</a:t>
            </a:r>
            <a:r>
              <a:rPr lang="de-DE" dirty="0" smtClean="0"/>
              <a:t> </a:t>
            </a:r>
            <a:r>
              <a:rPr lang="de-DE" dirty="0" err="1" smtClean="0"/>
              <a:t>the</a:t>
            </a:r>
            <a:r>
              <a:rPr lang="de-DE" dirty="0" smtClean="0"/>
              <a:t> Gospels. </a:t>
            </a:r>
            <a:r>
              <a:rPr lang="de-DE" dirty="0" err="1" smtClean="0"/>
              <a:t>Always</a:t>
            </a:r>
            <a:r>
              <a:rPr lang="de-DE" dirty="0" smtClean="0"/>
              <a:t> </a:t>
            </a:r>
            <a:r>
              <a:rPr lang="de-DE" dirty="0" err="1" smtClean="0"/>
              <a:t>practical</a:t>
            </a:r>
            <a:r>
              <a:rPr lang="de-DE" dirty="0" smtClean="0"/>
              <a:t>, </a:t>
            </a:r>
            <a:r>
              <a:rPr lang="de-DE" dirty="0" err="1" smtClean="0"/>
              <a:t>usually</a:t>
            </a:r>
            <a:r>
              <a:rPr lang="de-DE" dirty="0" smtClean="0"/>
              <a:t> </a:t>
            </a:r>
            <a:r>
              <a:rPr lang="de-DE" dirty="0" err="1" smtClean="0"/>
              <a:t>with</a:t>
            </a:r>
            <a:r>
              <a:rPr lang="de-DE" dirty="0" smtClean="0"/>
              <a:t> 3 </a:t>
            </a:r>
            <a:r>
              <a:rPr lang="de-DE" dirty="0" err="1" smtClean="0"/>
              <a:t>points</a:t>
            </a:r>
            <a:r>
              <a:rPr lang="de-DE" dirty="0" smtClean="0"/>
              <a:t>.</a:t>
            </a:r>
          </a:p>
          <a:p>
            <a:r>
              <a:rPr lang="de-DE" dirty="0" smtClean="0"/>
              <a:t>He </a:t>
            </a:r>
            <a:r>
              <a:rPr lang="de-DE" dirty="0" err="1" smtClean="0"/>
              <a:t>uses</a:t>
            </a:r>
            <a:r>
              <a:rPr lang="de-DE" dirty="0" smtClean="0"/>
              <a:t> </a:t>
            </a:r>
            <a:r>
              <a:rPr lang="de-DE" dirty="0" err="1" smtClean="0"/>
              <a:t>vivid</a:t>
            </a:r>
            <a:r>
              <a:rPr lang="de-DE" dirty="0" smtClean="0"/>
              <a:t> </a:t>
            </a:r>
            <a:r>
              <a:rPr lang="de-DE" dirty="0" err="1" smtClean="0"/>
              <a:t>imagery</a:t>
            </a:r>
            <a:r>
              <a:rPr lang="de-DE" dirty="0" smtClean="0"/>
              <a:t> </a:t>
            </a:r>
            <a:r>
              <a:rPr lang="de-DE" dirty="0" err="1" smtClean="0"/>
              <a:t>and</a:t>
            </a:r>
            <a:r>
              <a:rPr lang="de-DE" dirty="0" smtClean="0"/>
              <a:t> </a:t>
            </a:r>
            <a:r>
              <a:rPr lang="de-DE" dirty="0" err="1" smtClean="0"/>
              <a:t>striking</a:t>
            </a:r>
            <a:r>
              <a:rPr lang="de-DE" dirty="0" smtClean="0"/>
              <a:t> </a:t>
            </a:r>
            <a:r>
              <a:rPr lang="de-DE" dirty="0" err="1" smtClean="0"/>
              <a:t>expressions</a:t>
            </a:r>
            <a:r>
              <a:rPr lang="de-DE" dirty="0" smtClean="0"/>
              <a:t>:</a:t>
            </a:r>
          </a:p>
          <a:p>
            <a:pPr marL="0" indent="0">
              <a:buNone/>
            </a:pPr>
            <a:r>
              <a:rPr lang="de-DE" dirty="0"/>
              <a:t>	</a:t>
            </a:r>
            <a:r>
              <a:rPr lang="de-DE" dirty="0" smtClean="0"/>
              <a:t>* </a:t>
            </a:r>
            <a:r>
              <a:rPr lang="de-DE" dirty="0" err="1" smtClean="0"/>
              <a:t>walking</a:t>
            </a:r>
            <a:r>
              <a:rPr lang="de-DE" dirty="0" smtClean="0"/>
              <a:t> </a:t>
            </a:r>
            <a:r>
              <a:rPr lang="de-DE" dirty="0" err="1" smtClean="0"/>
              <a:t>together</a:t>
            </a:r>
            <a:endParaRPr lang="de-DE" dirty="0" smtClean="0"/>
          </a:p>
          <a:p>
            <a:pPr marL="0" indent="0">
              <a:buNone/>
            </a:pPr>
            <a:r>
              <a:rPr lang="de-DE" dirty="0"/>
              <a:t>	</a:t>
            </a:r>
            <a:r>
              <a:rPr lang="de-DE" dirty="0" smtClean="0"/>
              <a:t>* </a:t>
            </a:r>
            <a:r>
              <a:rPr lang="de-DE" dirty="0" err="1" smtClean="0"/>
              <a:t>going</a:t>
            </a:r>
            <a:r>
              <a:rPr lang="de-DE" dirty="0" smtClean="0"/>
              <a:t> out </a:t>
            </a:r>
            <a:r>
              <a:rPr lang="de-DE" dirty="0" err="1" smtClean="0"/>
              <a:t>to</a:t>
            </a:r>
            <a:r>
              <a:rPr lang="de-DE" dirty="0" smtClean="0"/>
              <a:t> </a:t>
            </a:r>
            <a:r>
              <a:rPr lang="de-DE" dirty="0" err="1" smtClean="0"/>
              <a:t>the</a:t>
            </a:r>
            <a:r>
              <a:rPr lang="de-DE" dirty="0" smtClean="0"/>
              <a:t> </a:t>
            </a:r>
            <a:r>
              <a:rPr lang="de-DE" dirty="0" err="1" smtClean="0"/>
              <a:t>extremities</a:t>
            </a:r>
            <a:endParaRPr lang="de-DE" dirty="0"/>
          </a:p>
          <a:p>
            <a:pPr marL="0" indent="0">
              <a:buNone/>
            </a:pPr>
            <a:r>
              <a:rPr lang="de-DE" dirty="0"/>
              <a:t>	</a:t>
            </a:r>
            <a:r>
              <a:rPr lang="de-DE" dirty="0" smtClean="0"/>
              <a:t>* </a:t>
            </a:r>
            <a:r>
              <a:rPr lang="de-DE" dirty="0" err="1" smtClean="0"/>
              <a:t>throwaway</a:t>
            </a:r>
            <a:r>
              <a:rPr lang="de-DE" dirty="0" smtClean="0"/>
              <a:t> </a:t>
            </a:r>
            <a:r>
              <a:rPr lang="de-DE" dirty="0" err="1" smtClean="0"/>
              <a:t>culture</a:t>
            </a:r>
            <a:r>
              <a:rPr lang="de-DE" dirty="0" smtClean="0"/>
              <a:t> </a:t>
            </a:r>
          </a:p>
          <a:p>
            <a:pPr marL="0" indent="0">
              <a:buNone/>
            </a:pPr>
            <a:r>
              <a:rPr lang="de-DE" dirty="0" smtClean="0"/>
              <a:t>	* </a:t>
            </a:r>
            <a:r>
              <a:rPr lang="de-DE" dirty="0" err="1" smtClean="0"/>
              <a:t>no</a:t>
            </a:r>
            <a:r>
              <a:rPr lang="de-DE" dirty="0" smtClean="0"/>
              <a:t> </a:t>
            </a:r>
            <a:r>
              <a:rPr lang="de-DE" dirty="0" err="1" smtClean="0"/>
              <a:t>airport</a:t>
            </a:r>
            <a:r>
              <a:rPr lang="de-DE" dirty="0" smtClean="0"/>
              <a:t> </a:t>
            </a:r>
            <a:r>
              <a:rPr lang="de-DE" dirty="0" err="1" smtClean="0"/>
              <a:t>bishops</a:t>
            </a:r>
            <a:endParaRPr lang="de-DE" dirty="0"/>
          </a:p>
        </p:txBody>
      </p:sp>
    </p:spTree>
    <p:extLst>
      <p:ext uri="{BB962C8B-B14F-4D97-AF65-F5344CB8AC3E}">
        <p14:creationId xmlns:p14="http://schemas.microsoft.com/office/powerpoint/2010/main" val="1090620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smtClean="0"/>
              <a:t>Major Focus on </a:t>
            </a:r>
            <a:r>
              <a:rPr lang="de-DE" dirty="0" err="1" smtClean="0"/>
              <a:t>the</a:t>
            </a:r>
            <a:r>
              <a:rPr lang="de-DE" dirty="0" smtClean="0"/>
              <a:t> Holy Spirit</a:t>
            </a:r>
          </a:p>
          <a:p>
            <a:pPr marL="0" indent="0">
              <a:buNone/>
            </a:pPr>
            <a:r>
              <a:rPr lang="de-DE" dirty="0"/>
              <a:t>	</a:t>
            </a:r>
            <a:r>
              <a:rPr lang="de-DE" dirty="0" smtClean="0"/>
              <a:t>* </a:t>
            </a:r>
            <a:r>
              <a:rPr lang="de-DE" dirty="0" err="1" smtClean="0"/>
              <a:t>being</a:t>
            </a:r>
            <a:r>
              <a:rPr lang="de-DE" dirty="0" smtClean="0"/>
              <a:t> open </a:t>
            </a:r>
            <a:r>
              <a:rPr lang="de-DE" dirty="0" err="1" smtClean="0"/>
              <a:t>to</a:t>
            </a:r>
            <a:r>
              <a:rPr lang="de-DE" dirty="0" smtClean="0"/>
              <a:t> </a:t>
            </a:r>
            <a:r>
              <a:rPr lang="de-DE" dirty="0" err="1" smtClean="0"/>
              <a:t>surprises</a:t>
            </a:r>
            <a:r>
              <a:rPr lang="de-DE" dirty="0" smtClean="0"/>
              <a:t> </a:t>
            </a:r>
            <a:r>
              <a:rPr lang="de-DE" dirty="0" err="1" smtClean="0"/>
              <a:t>of</a:t>
            </a:r>
            <a:r>
              <a:rPr lang="de-DE" dirty="0" smtClean="0"/>
              <a:t> </a:t>
            </a:r>
            <a:r>
              <a:rPr lang="de-DE" dirty="0" err="1" smtClean="0"/>
              <a:t>the</a:t>
            </a:r>
            <a:r>
              <a:rPr lang="de-DE" dirty="0" smtClean="0"/>
              <a:t> Spirit</a:t>
            </a:r>
          </a:p>
          <a:p>
            <a:pPr marL="0" indent="0">
              <a:buNone/>
            </a:pPr>
            <a:r>
              <a:rPr lang="de-DE" dirty="0"/>
              <a:t>	</a:t>
            </a:r>
            <a:r>
              <a:rPr lang="de-DE" dirty="0" smtClean="0"/>
              <a:t>* </a:t>
            </a:r>
            <a:r>
              <a:rPr lang="de-DE" dirty="0" err="1" smtClean="0"/>
              <a:t>being</a:t>
            </a:r>
            <a:r>
              <a:rPr lang="de-DE" dirty="0" smtClean="0"/>
              <a:t> open </a:t>
            </a:r>
            <a:r>
              <a:rPr lang="de-DE" dirty="0" err="1" smtClean="0"/>
              <a:t>to</a:t>
            </a:r>
            <a:r>
              <a:rPr lang="de-DE" dirty="0" smtClean="0"/>
              <a:t> </a:t>
            </a:r>
            <a:r>
              <a:rPr lang="de-DE" dirty="0" err="1" smtClean="0"/>
              <a:t>newness</a:t>
            </a:r>
            <a:r>
              <a:rPr lang="de-DE" dirty="0" smtClean="0"/>
              <a:t> </a:t>
            </a:r>
            <a:r>
              <a:rPr lang="de-DE" dirty="0" err="1" smtClean="0"/>
              <a:t>of</a:t>
            </a:r>
            <a:r>
              <a:rPr lang="de-DE" dirty="0" smtClean="0"/>
              <a:t> </a:t>
            </a:r>
            <a:r>
              <a:rPr lang="de-DE" dirty="0" err="1" smtClean="0"/>
              <a:t>the</a:t>
            </a:r>
            <a:r>
              <a:rPr lang="de-DE" dirty="0" smtClean="0"/>
              <a:t> Spirit</a:t>
            </a:r>
          </a:p>
          <a:p>
            <a:pPr marL="0" indent="0">
              <a:buNone/>
            </a:pPr>
            <a:r>
              <a:rPr lang="de-DE" dirty="0"/>
              <a:t>	</a:t>
            </a:r>
            <a:r>
              <a:rPr lang="de-DE" dirty="0" smtClean="0"/>
              <a:t>* not </a:t>
            </a:r>
            <a:r>
              <a:rPr lang="de-DE" dirty="0" err="1" smtClean="0"/>
              <a:t>being</a:t>
            </a:r>
            <a:r>
              <a:rPr lang="de-DE" dirty="0" smtClean="0"/>
              <a:t> </a:t>
            </a:r>
            <a:r>
              <a:rPr lang="de-DE" dirty="0" err="1" smtClean="0"/>
              <a:t>fearful</a:t>
            </a:r>
            <a:r>
              <a:rPr lang="de-DE" dirty="0" smtClean="0"/>
              <a:t> </a:t>
            </a:r>
            <a:r>
              <a:rPr lang="de-DE" dirty="0" err="1" smtClean="0"/>
              <a:t>and</a:t>
            </a:r>
            <a:r>
              <a:rPr lang="de-DE" dirty="0" smtClean="0"/>
              <a:t> </a:t>
            </a:r>
            <a:r>
              <a:rPr lang="de-DE" dirty="0" err="1" smtClean="0"/>
              <a:t>afraid</a:t>
            </a:r>
            <a:endParaRPr lang="de-DE" dirty="0" smtClean="0"/>
          </a:p>
          <a:p>
            <a:pPr marL="0" indent="0">
              <a:buNone/>
            </a:pPr>
            <a:r>
              <a:rPr lang="de-DE" dirty="0"/>
              <a:t>	</a:t>
            </a:r>
            <a:r>
              <a:rPr lang="de-DE" dirty="0" smtClean="0"/>
              <a:t>* </a:t>
            </a:r>
            <a:r>
              <a:rPr lang="de-DE" dirty="0" err="1" smtClean="0"/>
              <a:t>being</a:t>
            </a:r>
            <a:r>
              <a:rPr lang="de-DE" dirty="0" smtClean="0"/>
              <a:t> </a:t>
            </a:r>
            <a:r>
              <a:rPr lang="de-DE" dirty="0" err="1" smtClean="0"/>
              <a:t>bold</a:t>
            </a:r>
            <a:endParaRPr lang="de-DE" dirty="0" smtClean="0"/>
          </a:p>
          <a:p>
            <a:pPr marL="0" indent="0">
              <a:buNone/>
            </a:pPr>
            <a:endParaRPr lang="de-DE" dirty="0"/>
          </a:p>
          <a:p>
            <a:pPr marL="0" indent="0">
              <a:buNone/>
            </a:pPr>
            <a:r>
              <a:rPr lang="de-DE" dirty="0" err="1" smtClean="0"/>
              <a:t>To</a:t>
            </a:r>
            <a:r>
              <a:rPr lang="de-DE" dirty="0" smtClean="0"/>
              <a:t> </a:t>
            </a:r>
            <a:r>
              <a:rPr lang="de-DE" dirty="0" err="1" smtClean="0"/>
              <a:t>be</a:t>
            </a:r>
            <a:r>
              <a:rPr lang="de-DE" dirty="0" smtClean="0"/>
              <a:t> </a:t>
            </a:r>
            <a:r>
              <a:rPr lang="de-DE" dirty="0" err="1" smtClean="0"/>
              <a:t>developed</a:t>
            </a:r>
            <a:r>
              <a:rPr lang="de-DE" dirty="0" smtClean="0"/>
              <a:t> in Next Talk</a:t>
            </a:r>
            <a:endParaRPr lang="de-DE" dirty="0"/>
          </a:p>
        </p:txBody>
      </p:sp>
    </p:spTree>
    <p:extLst>
      <p:ext uri="{BB962C8B-B14F-4D97-AF65-F5344CB8AC3E}">
        <p14:creationId xmlns:p14="http://schemas.microsoft.com/office/powerpoint/2010/main" val="3653804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All </a:t>
            </a:r>
            <a:r>
              <a:rPr lang="de-DE" dirty="0" err="1" smtClean="0"/>
              <a:t>Ministry</a:t>
            </a:r>
            <a:r>
              <a:rPr lang="de-DE" dirty="0" smtClean="0"/>
              <a:t> </a:t>
            </a:r>
            <a:r>
              <a:rPr lang="de-DE" dirty="0" err="1" smtClean="0"/>
              <a:t>as</a:t>
            </a:r>
            <a:r>
              <a:rPr lang="de-DE" dirty="0" smtClean="0"/>
              <a:t> Service</a:t>
            </a:r>
            <a:endParaRPr lang="de-DE" dirty="0"/>
          </a:p>
        </p:txBody>
      </p:sp>
      <p:sp>
        <p:nvSpPr>
          <p:cNvPr id="3" name="Inhaltsplatzhalter 2"/>
          <p:cNvSpPr>
            <a:spLocks noGrp="1"/>
          </p:cNvSpPr>
          <p:nvPr>
            <p:ph idx="1"/>
          </p:nvPr>
        </p:nvSpPr>
        <p:spPr>
          <a:xfrm>
            <a:off x="395536" y="1772816"/>
            <a:ext cx="8229600" cy="4525963"/>
          </a:xfrm>
        </p:spPr>
        <p:txBody>
          <a:bodyPr/>
          <a:lstStyle/>
          <a:p>
            <a:r>
              <a:rPr lang="de-DE" dirty="0" smtClean="0"/>
              <a:t>An absolute </a:t>
            </a:r>
            <a:r>
              <a:rPr lang="de-DE" dirty="0" err="1" smtClean="0"/>
              <a:t>No</a:t>
            </a:r>
            <a:r>
              <a:rPr lang="de-DE" dirty="0" smtClean="0"/>
              <a:t> </a:t>
            </a:r>
            <a:r>
              <a:rPr lang="de-DE" dirty="0" err="1" smtClean="0"/>
              <a:t>to</a:t>
            </a:r>
            <a:r>
              <a:rPr lang="de-DE" dirty="0" smtClean="0"/>
              <a:t> </a:t>
            </a:r>
            <a:r>
              <a:rPr lang="de-DE" dirty="0" err="1" smtClean="0"/>
              <a:t>privilege</a:t>
            </a:r>
            <a:r>
              <a:rPr lang="de-DE" dirty="0" smtClean="0"/>
              <a:t>, </a:t>
            </a:r>
            <a:r>
              <a:rPr lang="de-DE" dirty="0" err="1" smtClean="0"/>
              <a:t>to</a:t>
            </a:r>
            <a:r>
              <a:rPr lang="de-DE" dirty="0" smtClean="0"/>
              <a:t> </a:t>
            </a:r>
            <a:r>
              <a:rPr lang="de-DE" dirty="0" err="1" smtClean="0"/>
              <a:t>Clericalism</a:t>
            </a:r>
            <a:endParaRPr lang="de-DE" dirty="0" smtClean="0"/>
          </a:p>
          <a:p>
            <a:r>
              <a:rPr lang="de-DE" dirty="0" smtClean="0"/>
              <a:t>Bishops </a:t>
            </a:r>
            <a:r>
              <a:rPr lang="de-DE" dirty="0" err="1" smtClean="0"/>
              <a:t>and</a:t>
            </a:r>
            <a:r>
              <a:rPr lang="de-DE" dirty="0" smtClean="0"/>
              <a:t> </a:t>
            </a:r>
            <a:r>
              <a:rPr lang="de-DE" dirty="0" err="1" smtClean="0"/>
              <a:t>Priests</a:t>
            </a:r>
            <a:r>
              <a:rPr lang="de-DE" dirty="0" smtClean="0"/>
              <a:t> not </a:t>
            </a:r>
            <a:r>
              <a:rPr lang="de-DE" dirty="0" err="1" smtClean="0"/>
              <a:t>higher</a:t>
            </a:r>
            <a:r>
              <a:rPr lang="de-DE" dirty="0" smtClean="0"/>
              <a:t> </a:t>
            </a:r>
            <a:r>
              <a:rPr lang="de-DE" dirty="0" err="1" smtClean="0"/>
              <a:t>or</a:t>
            </a:r>
            <a:r>
              <a:rPr lang="de-DE" dirty="0" smtClean="0"/>
              <a:t> </a:t>
            </a:r>
            <a:r>
              <a:rPr lang="de-DE" dirty="0" err="1" smtClean="0"/>
              <a:t>more</a:t>
            </a:r>
            <a:r>
              <a:rPr lang="de-DE" dirty="0" smtClean="0"/>
              <a:t> </a:t>
            </a:r>
            <a:r>
              <a:rPr lang="de-DE" dirty="0" err="1" smtClean="0"/>
              <a:t>important</a:t>
            </a:r>
            <a:endParaRPr lang="de-DE" dirty="0" smtClean="0"/>
          </a:p>
          <a:p>
            <a:r>
              <a:rPr lang="de-DE" dirty="0" smtClean="0"/>
              <a:t>Bishop </a:t>
            </a:r>
            <a:r>
              <a:rPr lang="de-DE" dirty="0" err="1" smtClean="0"/>
              <a:t>of</a:t>
            </a:r>
            <a:r>
              <a:rPr lang="de-DE" dirty="0" smtClean="0"/>
              <a:t> </a:t>
            </a:r>
            <a:r>
              <a:rPr lang="de-DE" dirty="0" err="1" smtClean="0"/>
              <a:t>Rome</a:t>
            </a:r>
            <a:r>
              <a:rPr lang="de-DE" dirty="0" smtClean="0"/>
              <a:t>, </a:t>
            </a:r>
            <a:r>
              <a:rPr lang="de-DE" dirty="0" err="1" smtClean="0"/>
              <a:t>the</a:t>
            </a:r>
            <a:r>
              <a:rPr lang="de-DE" dirty="0" smtClean="0"/>
              <a:t> </a:t>
            </a:r>
            <a:r>
              <a:rPr lang="de-DE" dirty="0" err="1" smtClean="0"/>
              <a:t>church</a:t>
            </a:r>
            <a:r>
              <a:rPr lang="de-DE" dirty="0" smtClean="0"/>
              <a:t> </a:t>
            </a:r>
            <a:r>
              <a:rPr lang="de-DE" dirty="0" err="1" smtClean="0"/>
              <a:t>that</a:t>
            </a:r>
            <a:r>
              <a:rPr lang="de-DE" dirty="0" smtClean="0"/>
              <a:t> </a:t>
            </a:r>
            <a:r>
              <a:rPr lang="de-DE" dirty="0" err="1" smtClean="0"/>
              <a:t>presides</a:t>
            </a:r>
            <a:r>
              <a:rPr lang="de-DE" dirty="0" smtClean="0"/>
              <a:t> in </a:t>
            </a:r>
            <a:r>
              <a:rPr lang="de-DE" dirty="0" err="1" smtClean="0"/>
              <a:t>charity</a:t>
            </a:r>
            <a:endParaRPr lang="de-DE" dirty="0" smtClean="0"/>
          </a:p>
          <a:p>
            <a:r>
              <a:rPr lang="de-DE" dirty="0" err="1" smtClean="0"/>
              <a:t>Collegiality</a:t>
            </a:r>
            <a:r>
              <a:rPr lang="de-DE" dirty="0" smtClean="0"/>
              <a:t> </a:t>
            </a:r>
            <a:r>
              <a:rPr lang="de-DE" dirty="0" err="1" smtClean="0"/>
              <a:t>and</a:t>
            </a:r>
            <a:r>
              <a:rPr lang="de-DE" dirty="0" smtClean="0"/>
              <a:t> </a:t>
            </a:r>
            <a:r>
              <a:rPr lang="de-DE" dirty="0" err="1" smtClean="0"/>
              <a:t>synodality</a:t>
            </a:r>
            <a:r>
              <a:rPr lang="de-DE" dirty="0" smtClean="0"/>
              <a:t> (</a:t>
            </a:r>
            <a:r>
              <a:rPr lang="de-DE" dirty="0" err="1" smtClean="0"/>
              <a:t>takes</a:t>
            </a:r>
            <a:r>
              <a:rPr lang="de-DE" dirty="0" smtClean="0"/>
              <a:t> </a:t>
            </a:r>
            <a:r>
              <a:rPr lang="de-DE" dirty="0" err="1" smtClean="0"/>
              <a:t>part</a:t>
            </a:r>
            <a:r>
              <a:rPr lang="de-DE" dirty="0" smtClean="0"/>
              <a:t> in </a:t>
            </a:r>
            <a:r>
              <a:rPr lang="de-DE" dirty="0" err="1" smtClean="0"/>
              <a:t>meetings</a:t>
            </a:r>
            <a:r>
              <a:rPr lang="de-DE" dirty="0" smtClean="0"/>
              <a:t> </a:t>
            </a:r>
            <a:r>
              <a:rPr lang="de-DE" dirty="0" err="1" smtClean="0"/>
              <a:t>of</a:t>
            </a:r>
            <a:r>
              <a:rPr lang="de-DE" dirty="0" smtClean="0"/>
              <a:t> C 9, </a:t>
            </a:r>
            <a:r>
              <a:rPr lang="de-DE" dirty="0" err="1" smtClean="0"/>
              <a:t>of</a:t>
            </a:r>
            <a:r>
              <a:rPr lang="de-DE" dirty="0" smtClean="0"/>
              <a:t> Synod </a:t>
            </a:r>
            <a:r>
              <a:rPr lang="de-DE" dirty="0" err="1" smtClean="0"/>
              <a:t>and</a:t>
            </a:r>
            <a:r>
              <a:rPr lang="de-DE" dirty="0" smtClean="0"/>
              <a:t> </a:t>
            </a:r>
            <a:r>
              <a:rPr lang="de-DE" dirty="0" err="1" smtClean="0"/>
              <a:t>of</a:t>
            </a:r>
            <a:r>
              <a:rPr lang="de-DE" dirty="0" smtClean="0"/>
              <a:t> Synod Council)</a:t>
            </a:r>
            <a:endParaRPr lang="de-DE" dirty="0"/>
          </a:p>
        </p:txBody>
      </p:sp>
    </p:spTree>
    <p:extLst>
      <p:ext uri="{BB962C8B-B14F-4D97-AF65-F5344CB8AC3E}">
        <p14:creationId xmlns:p14="http://schemas.microsoft.com/office/powerpoint/2010/main" val="2680131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MERCY</a:t>
            </a:r>
            <a:endParaRPr lang="de-DE" dirty="0"/>
          </a:p>
        </p:txBody>
      </p:sp>
      <p:sp>
        <p:nvSpPr>
          <p:cNvPr id="3" name="Inhaltsplatzhalter 2"/>
          <p:cNvSpPr>
            <a:spLocks noGrp="1"/>
          </p:cNvSpPr>
          <p:nvPr>
            <p:ph idx="1"/>
          </p:nvPr>
        </p:nvSpPr>
        <p:spPr/>
        <p:txBody>
          <a:bodyPr/>
          <a:lstStyle/>
          <a:p>
            <a:r>
              <a:rPr lang="de-DE" dirty="0" err="1" smtClean="0"/>
              <a:t>Centrality</a:t>
            </a:r>
            <a:r>
              <a:rPr lang="de-DE" dirty="0" smtClean="0"/>
              <a:t> </a:t>
            </a:r>
            <a:r>
              <a:rPr lang="de-DE" dirty="0" err="1" smtClean="0"/>
              <a:t>of</a:t>
            </a:r>
            <a:r>
              <a:rPr lang="de-DE" dirty="0" smtClean="0"/>
              <a:t> </a:t>
            </a:r>
            <a:r>
              <a:rPr lang="de-DE" dirty="0" err="1" smtClean="0"/>
              <a:t>mercy</a:t>
            </a:r>
            <a:endParaRPr lang="de-DE" dirty="0" smtClean="0"/>
          </a:p>
          <a:p>
            <a:r>
              <a:rPr lang="de-DE" dirty="0" err="1" smtClean="0"/>
              <a:t>God</a:t>
            </a:r>
            <a:r>
              <a:rPr lang="de-DE" dirty="0" smtClean="0"/>
              <a:t> </a:t>
            </a:r>
            <a:r>
              <a:rPr lang="de-DE" dirty="0" err="1" smtClean="0"/>
              <a:t>never</a:t>
            </a:r>
            <a:r>
              <a:rPr lang="de-DE" dirty="0" smtClean="0"/>
              <a:t> </a:t>
            </a:r>
            <a:r>
              <a:rPr lang="de-DE" dirty="0" err="1" smtClean="0"/>
              <a:t>tires</a:t>
            </a:r>
            <a:r>
              <a:rPr lang="de-DE" dirty="0" smtClean="0"/>
              <a:t> </a:t>
            </a:r>
            <a:r>
              <a:rPr lang="de-DE" dirty="0" err="1" smtClean="0"/>
              <a:t>of</a:t>
            </a:r>
            <a:r>
              <a:rPr lang="de-DE" dirty="0" smtClean="0"/>
              <a:t> </a:t>
            </a:r>
            <a:r>
              <a:rPr lang="de-DE" dirty="0" err="1" smtClean="0"/>
              <a:t>forgiving</a:t>
            </a:r>
            <a:r>
              <a:rPr lang="de-DE" dirty="0" smtClean="0"/>
              <a:t> (1st </a:t>
            </a:r>
            <a:r>
              <a:rPr lang="de-DE" dirty="0" err="1" smtClean="0"/>
              <a:t>Sunday</a:t>
            </a:r>
            <a:r>
              <a:rPr lang="de-DE" dirty="0" smtClean="0"/>
              <a:t> Angelus)</a:t>
            </a:r>
          </a:p>
          <a:p>
            <a:r>
              <a:rPr lang="de-DE" dirty="0" err="1" smtClean="0"/>
              <a:t>Communion</a:t>
            </a:r>
            <a:r>
              <a:rPr lang="de-DE" dirty="0" smtClean="0"/>
              <a:t> not a </a:t>
            </a:r>
            <a:r>
              <a:rPr lang="de-DE" dirty="0" err="1" smtClean="0"/>
              <a:t>reward</a:t>
            </a:r>
            <a:r>
              <a:rPr lang="de-DE" dirty="0" smtClean="0"/>
              <a:t> </a:t>
            </a:r>
            <a:r>
              <a:rPr lang="de-DE" dirty="0" err="1" smtClean="0"/>
              <a:t>for</a:t>
            </a:r>
            <a:r>
              <a:rPr lang="de-DE" dirty="0" smtClean="0"/>
              <a:t> </a:t>
            </a:r>
            <a:r>
              <a:rPr lang="de-DE" dirty="0" err="1" smtClean="0"/>
              <a:t>virtue</a:t>
            </a:r>
            <a:endParaRPr lang="de-DE" dirty="0" smtClean="0"/>
          </a:p>
          <a:p>
            <a:r>
              <a:rPr lang="de-DE" dirty="0" smtClean="0"/>
              <a:t>Proclaims Year </a:t>
            </a:r>
            <a:r>
              <a:rPr lang="de-DE" dirty="0" err="1" smtClean="0"/>
              <a:t>of</a:t>
            </a:r>
            <a:r>
              <a:rPr lang="de-DE" dirty="0" smtClean="0"/>
              <a:t> Mercy (</a:t>
            </a:r>
            <a:r>
              <a:rPr lang="de-DE" dirty="0" err="1" smtClean="0"/>
              <a:t>Dec</a:t>
            </a:r>
            <a:r>
              <a:rPr lang="de-DE" dirty="0" smtClean="0"/>
              <a:t> 2015 - Nov 2016)</a:t>
            </a:r>
          </a:p>
          <a:p>
            <a:r>
              <a:rPr lang="de-DE" dirty="0" smtClean="0"/>
              <a:t>Pastoral not </a:t>
            </a:r>
            <a:r>
              <a:rPr lang="de-DE" dirty="0" err="1" smtClean="0"/>
              <a:t>juridical</a:t>
            </a:r>
            <a:r>
              <a:rPr lang="de-DE" dirty="0" smtClean="0"/>
              <a:t> </a:t>
            </a:r>
            <a:r>
              <a:rPr lang="de-DE" dirty="0" err="1" smtClean="0"/>
              <a:t>approach</a:t>
            </a:r>
            <a:endParaRPr lang="de-DE" dirty="0"/>
          </a:p>
        </p:txBody>
      </p:sp>
    </p:spTree>
    <p:extLst>
      <p:ext uri="{BB962C8B-B14F-4D97-AF65-F5344CB8AC3E}">
        <p14:creationId xmlns:p14="http://schemas.microsoft.com/office/powerpoint/2010/main" val="1437519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Emphasis</a:t>
            </a:r>
            <a:r>
              <a:rPr lang="de-DE" dirty="0" smtClean="0"/>
              <a:t> on </a:t>
            </a:r>
            <a:r>
              <a:rPr lang="de-DE" dirty="0" err="1" smtClean="0"/>
              <a:t>Reconciliation</a:t>
            </a:r>
            <a:endParaRPr lang="de-DE" dirty="0"/>
          </a:p>
        </p:txBody>
      </p:sp>
      <p:sp>
        <p:nvSpPr>
          <p:cNvPr id="3" name="Inhaltsplatzhalter 2"/>
          <p:cNvSpPr>
            <a:spLocks noGrp="1"/>
          </p:cNvSpPr>
          <p:nvPr>
            <p:ph idx="1"/>
          </p:nvPr>
        </p:nvSpPr>
        <p:spPr/>
        <p:txBody>
          <a:bodyPr/>
          <a:lstStyle/>
          <a:p>
            <a:r>
              <a:rPr lang="de-DE" dirty="0" err="1" smtClean="0"/>
              <a:t>Mediating</a:t>
            </a:r>
            <a:r>
              <a:rPr lang="de-DE" dirty="0" smtClean="0"/>
              <a:t> </a:t>
            </a:r>
            <a:r>
              <a:rPr lang="de-DE" dirty="0" err="1" smtClean="0"/>
              <a:t>between</a:t>
            </a:r>
            <a:r>
              <a:rPr lang="de-DE" dirty="0" smtClean="0"/>
              <a:t> Cuba </a:t>
            </a:r>
            <a:r>
              <a:rPr lang="de-DE" dirty="0" err="1" smtClean="0"/>
              <a:t>and</a:t>
            </a:r>
            <a:r>
              <a:rPr lang="de-DE" dirty="0" smtClean="0"/>
              <a:t> </a:t>
            </a:r>
            <a:r>
              <a:rPr lang="de-DE" dirty="0" err="1" smtClean="0"/>
              <a:t>the</a:t>
            </a:r>
            <a:r>
              <a:rPr lang="de-DE" dirty="0" smtClean="0"/>
              <a:t> USA</a:t>
            </a:r>
          </a:p>
          <a:p>
            <a:r>
              <a:rPr lang="de-DE" dirty="0" err="1" smtClean="0"/>
              <a:t>Influence</a:t>
            </a:r>
            <a:r>
              <a:rPr lang="de-DE" dirty="0" smtClean="0"/>
              <a:t> in </a:t>
            </a:r>
            <a:r>
              <a:rPr lang="de-DE" dirty="0" err="1" smtClean="0"/>
              <a:t>Colombia</a:t>
            </a:r>
            <a:endParaRPr lang="de-DE" dirty="0" smtClean="0"/>
          </a:p>
          <a:p>
            <a:r>
              <a:rPr lang="de-DE" dirty="0" err="1" smtClean="0"/>
              <a:t>Reconciliation</a:t>
            </a:r>
            <a:r>
              <a:rPr lang="de-DE" dirty="0" smtClean="0"/>
              <a:t> </a:t>
            </a:r>
            <a:r>
              <a:rPr lang="de-DE" dirty="0" err="1" smtClean="0"/>
              <a:t>as</a:t>
            </a:r>
            <a:r>
              <a:rPr lang="de-DE" dirty="0" smtClean="0"/>
              <a:t> Central </a:t>
            </a:r>
            <a:r>
              <a:rPr lang="de-DE" dirty="0" err="1" smtClean="0"/>
              <a:t>to</a:t>
            </a:r>
            <a:r>
              <a:rPr lang="de-DE" dirty="0" smtClean="0"/>
              <a:t> </a:t>
            </a:r>
            <a:r>
              <a:rPr lang="de-DE" dirty="0" err="1" smtClean="0"/>
              <a:t>Salvation</a:t>
            </a:r>
            <a:endParaRPr lang="de-DE" dirty="0" smtClean="0"/>
          </a:p>
          <a:p>
            <a:r>
              <a:rPr lang="de-DE" dirty="0" smtClean="0"/>
              <a:t>Teaching on </a:t>
            </a:r>
            <a:r>
              <a:rPr lang="de-DE" dirty="0" err="1" smtClean="0"/>
              <a:t>reconciling</a:t>
            </a:r>
            <a:r>
              <a:rPr lang="de-DE" dirty="0" smtClean="0"/>
              <a:t> </a:t>
            </a:r>
            <a:r>
              <a:rPr lang="de-DE" dirty="0" err="1" smtClean="0"/>
              <a:t>diversity</a:t>
            </a:r>
            <a:r>
              <a:rPr lang="de-DE" dirty="0" smtClean="0"/>
              <a:t> (</a:t>
            </a:r>
            <a:r>
              <a:rPr lang="de-DE" dirty="0" err="1" smtClean="0"/>
              <a:t>see</a:t>
            </a:r>
            <a:r>
              <a:rPr lang="de-DE" dirty="0" smtClean="0"/>
              <a:t> Talk 2)</a:t>
            </a:r>
            <a:endParaRPr lang="de-DE" dirty="0"/>
          </a:p>
        </p:txBody>
      </p:sp>
    </p:spTree>
    <p:extLst>
      <p:ext uri="{BB962C8B-B14F-4D97-AF65-F5344CB8AC3E}">
        <p14:creationId xmlns:p14="http://schemas.microsoft.com/office/powerpoint/2010/main" val="173658870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Bildschirmpräsentation (4:3)</PresentationFormat>
  <Paragraphs>55</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KRAKOW: Wednesday October 21, 2015</vt:lpstr>
      <vt:lpstr>A New Phase of Church Renewal?</vt:lpstr>
      <vt:lpstr>What is New with Francis?</vt:lpstr>
      <vt:lpstr>An Emphasis on Life-Style</vt:lpstr>
      <vt:lpstr>A Practical Teaching</vt:lpstr>
      <vt:lpstr>PowerPoint-Präsentation</vt:lpstr>
      <vt:lpstr>All Ministry as Service</vt:lpstr>
      <vt:lpstr>MERCY</vt:lpstr>
      <vt:lpstr>Emphasis on Reconciliation</vt:lpstr>
      <vt:lpstr>The Journeys of Francis</vt:lpstr>
      <vt:lpstr>Phase 2 of Renewal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KRAKOW</dc:title>
  <dc:creator>Peter Hocken</dc:creator>
  <cp:lastModifiedBy>Peter Hocken</cp:lastModifiedBy>
  <cp:revision>19</cp:revision>
  <dcterms:created xsi:type="dcterms:W3CDTF">2015-09-30T09:54:34Z</dcterms:created>
  <dcterms:modified xsi:type="dcterms:W3CDTF">2015-09-30T11:32:57Z</dcterms:modified>
</cp:coreProperties>
</file>