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6" r:id="rId9"/>
    <p:sldId id="264" r:id="rId10"/>
    <p:sldId id="265" r:id="rId11"/>
    <p:sldId id="267" r:id="rId12"/>
    <p:sldId id="268"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20B8E1A-F66B-4A76-977F-086A9D7C787B}"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131997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0B8E1A-F66B-4A76-977F-086A9D7C787B}"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5348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0B8E1A-F66B-4A76-977F-086A9D7C787B}"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216389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0B8E1A-F66B-4A76-977F-086A9D7C787B}"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271547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20B8E1A-F66B-4A76-977F-086A9D7C787B}"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144654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20B8E1A-F66B-4A76-977F-086A9D7C787B}" type="datetimeFigureOut">
              <a:rPr lang="de-DE" smtClean="0"/>
              <a:t>05.10.2015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32740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20B8E1A-F66B-4A76-977F-086A9D7C787B}" type="datetimeFigureOut">
              <a:rPr lang="de-DE" smtClean="0"/>
              <a:t>05.10.2015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24550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20B8E1A-F66B-4A76-977F-086A9D7C787B}" type="datetimeFigureOut">
              <a:rPr lang="de-DE" smtClean="0"/>
              <a:t>05.10.2015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70892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20B8E1A-F66B-4A76-977F-086A9D7C787B}" type="datetimeFigureOut">
              <a:rPr lang="de-DE" smtClean="0"/>
              <a:t>05.10.2015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266255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20B8E1A-F66B-4A76-977F-086A9D7C787B}" type="datetimeFigureOut">
              <a:rPr lang="de-DE" smtClean="0"/>
              <a:t>05.10.2015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180517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20B8E1A-F66B-4A76-977F-086A9D7C787B}" type="datetimeFigureOut">
              <a:rPr lang="de-DE" smtClean="0"/>
              <a:t>05.10.2015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4FC1D6-EBAE-404F-A448-714ED6314746}" type="slidenum">
              <a:rPr lang="de-DE" smtClean="0"/>
              <a:t>‹Nr.›</a:t>
            </a:fld>
            <a:endParaRPr lang="de-DE"/>
          </a:p>
        </p:txBody>
      </p:sp>
    </p:spTree>
    <p:extLst>
      <p:ext uri="{BB962C8B-B14F-4D97-AF65-F5344CB8AC3E}">
        <p14:creationId xmlns:p14="http://schemas.microsoft.com/office/powerpoint/2010/main" val="350223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B8E1A-F66B-4A76-977F-086A9D7C787B}" type="datetimeFigureOut">
              <a:rPr lang="de-DE" smtClean="0"/>
              <a:t>05.10.2015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FC1D6-EBAE-404F-A448-714ED6314746}" type="slidenum">
              <a:rPr lang="de-DE" smtClean="0"/>
              <a:t>‹Nr.›</a:t>
            </a:fld>
            <a:endParaRPr lang="de-DE"/>
          </a:p>
        </p:txBody>
      </p:sp>
    </p:spTree>
    <p:extLst>
      <p:ext uri="{BB962C8B-B14F-4D97-AF65-F5344CB8AC3E}">
        <p14:creationId xmlns:p14="http://schemas.microsoft.com/office/powerpoint/2010/main" val="2276845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KRAKOW </a:t>
            </a:r>
            <a:r>
              <a:rPr lang="de-DE" dirty="0" err="1" smtClean="0"/>
              <a:t>Wednesday</a:t>
            </a:r>
            <a:r>
              <a:rPr lang="de-DE" dirty="0" smtClean="0"/>
              <a:t> </a:t>
            </a:r>
            <a:r>
              <a:rPr lang="de-DE" dirty="0" err="1" smtClean="0"/>
              <a:t>October</a:t>
            </a:r>
            <a:r>
              <a:rPr lang="de-DE" smtClean="0"/>
              <a:t> 21, 2015</a:t>
            </a:r>
            <a:endParaRPr lang="de-DE"/>
          </a:p>
        </p:txBody>
      </p:sp>
      <p:sp>
        <p:nvSpPr>
          <p:cNvPr id="3" name="Untertitel 2"/>
          <p:cNvSpPr>
            <a:spLocks noGrp="1"/>
          </p:cNvSpPr>
          <p:nvPr>
            <p:ph type="subTitle" idx="1"/>
          </p:nvPr>
        </p:nvSpPr>
        <p:spPr/>
        <p:txBody>
          <a:bodyPr/>
          <a:lstStyle/>
          <a:p>
            <a:endParaRPr lang="de-DE" dirty="0" smtClean="0"/>
          </a:p>
          <a:p>
            <a:r>
              <a:rPr lang="de-DE" b="1" dirty="0" smtClean="0"/>
              <a:t>Pope Francis</a:t>
            </a:r>
            <a:endParaRPr lang="de-DE" b="1" dirty="0"/>
          </a:p>
        </p:txBody>
      </p:sp>
    </p:spTree>
    <p:extLst>
      <p:ext uri="{BB962C8B-B14F-4D97-AF65-F5344CB8AC3E}">
        <p14:creationId xmlns:p14="http://schemas.microsoft.com/office/powerpoint/2010/main" val="1129275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MESSAGES TO CATHOLIC CHARISMATIC RENEWAL</a:t>
            </a:r>
            <a:endParaRPr lang="de-DE" dirty="0"/>
          </a:p>
        </p:txBody>
      </p:sp>
      <p:sp>
        <p:nvSpPr>
          <p:cNvPr id="3" name="Inhaltsplatzhalter 2"/>
          <p:cNvSpPr>
            <a:spLocks noGrp="1"/>
          </p:cNvSpPr>
          <p:nvPr>
            <p:ph idx="1"/>
          </p:nvPr>
        </p:nvSpPr>
        <p:spPr/>
        <p:txBody>
          <a:bodyPr/>
          <a:lstStyle/>
          <a:p>
            <a:r>
              <a:rPr lang="de-DE" dirty="0" err="1" smtClean="0"/>
              <a:t>To</a:t>
            </a:r>
            <a:r>
              <a:rPr lang="de-DE" dirty="0" smtClean="0"/>
              <a:t> ICCRS-</a:t>
            </a:r>
            <a:r>
              <a:rPr lang="de-DE" dirty="0" err="1" smtClean="0"/>
              <a:t>RnS</a:t>
            </a:r>
            <a:r>
              <a:rPr lang="de-DE" dirty="0" smtClean="0"/>
              <a:t> </a:t>
            </a:r>
            <a:r>
              <a:rPr lang="de-DE" dirty="0" err="1" smtClean="0"/>
              <a:t>Gathering</a:t>
            </a:r>
            <a:r>
              <a:rPr lang="de-DE" dirty="0" smtClean="0"/>
              <a:t> in </a:t>
            </a:r>
            <a:r>
              <a:rPr lang="de-DE" dirty="0" err="1" smtClean="0"/>
              <a:t>Olympic</a:t>
            </a:r>
            <a:r>
              <a:rPr lang="de-DE" dirty="0" smtClean="0"/>
              <a:t> Stadium, June 1, 2014</a:t>
            </a:r>
          </a:p>
          <a:p>
            <a:r>
              <a:rPr lang="de-DE" dirty="0" err="1" smtClean="0"/>
              <a:t>To</a:t>
            </a:r>
            <a:r>
              <a:rPr lang="de-DE" dirty="0" smtClean="0"/>
              <a:t> CFCCCF Meeting, </a:t>
            </a:r>
            <a:r>
              <a:rPr lang="de-DE" dirty="0" err="1" smtClean="0"/>
              <a:t>October</a:t>
            </a:r>
            <a:r>
              <a:rPr lang="de-DE" dirty="0" smtClean="0"/>
              <a:t> 31, 2014</a:t>
            </a:r>
          </a:p>
          <a:p>
            <a:r>
              <a:rPr lang="de-DE" dirty="0" err="1" smtClean="0"/>
              <a:t>To</a:t>
            </a:r>
            <a:r>
              <a:rPr lang="de-DE" dirty="0" smtClean="0"/>
              <a:t> ICCRS-</a:t>
            </a:r>
            <a:r>
              <a:rPr lang="de-DE" dirty="0" err="1" smtClean="0"/>
              <a:t>RnS</a:t>
            </a:r>
            <a:r>
              <a:rPr lang="de-DE" dirty="0" smtClean="0"/>
              <a:t> </a:t>
            </a:r>
            <a:r>
              <a:rPr lang="de-DE" dirty="0" err="1" smtClean="0"/>
              <a:t>Gathering</a:t>
            </a:r>
            <a:r>
              <a:rPr lang="de-DE" dirty="0" smtClean="0"/>
              <a:t> in St </a:t>
            </a:r>
            <a:r>
              <a:rPr lang="de-DE" dirty="0" err="1" smtClean="0"/>
              <a:t>Peter‘s</a:t>
            </a:r>
            <a:r>
              <a:rPr lang="de-DE" dirty="0" smtClean="0"/>
              <a:t> Square, </a:t>
            </a:r>
            <a:r>
              <a:rPr lang="de-DE" dirty="0" err="1" smtClean="0"/>
              <a:t>July</a:t>
            </a:r>
            <a:r>
              <a:rPr lang="de-DE" dirty="0" smtClean="0"/>
              <a:t> 3, 2015</a:t>
            </a:r>
          </a:p>
          <a:p>
            <a:pPr marL="0" indent="0">
              <a:buNone/>
            </a:pPr>
            <a:r>
              <a:rPr lang="de-DE" dirty="0"/>
              <a:t>	</a:t>
            </a:r>
          </a:p>
        </p:txBody>
      </p:sp>
    </p:spTree>
    <p:extLst>
      <p:ext uri="{BB962C8B-B14F-4D97-AF65-F5344CB8AC3E}">
        <p14:creationId xmlns:p14="http://schemas.microsoft.com/office/powerpoint/2010/main" val="296734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NEW PAPAL STATEMENTS</a:t>
            </a:r>
            <a:endParaRPr lang="de-DE" dirty="0"/>
          </a:p>
        </p:txBody>
      </p:sp>
      <p:sp>
        <p:nvSpPr>
          <p:cNvPr id="3" name="Inhaltsplatzhalter 2"/>
          <p:cNvSpPr>
            <a:spLocks noGrp="1"/>
          </p:cNvSpPr>
          <p:nvPr>
            <p:ph idx="1"/>
          </p:nvPr>
        </p:nvSpPr>
        <p:spPr/>
        <p:txBody>
          <a:bodyPr/>
          <a:lstStyle/>
          <a:p>
            <a:r>
              <a:rPr lang="de-DE" dirty="0" err="1" smtClean="0"/>
              <a:t>Uses</a:t>
            </a:r>
            <a:r>
              <a:rPr lang="de-DE" dirty="0" smtClean="0"/>
              <a:t> </a:t>
            </a:r>
            <a:r>
              <a:rPr lang="de-DE" dirty="0" err="1" smtClean="0"/>
              <a:t>term</a:t>
            </a:r>
            <a:r>
              <a:rPr lang="de-DE" dirty="0" smtClean="0"/>
              <a:t> </a:t>
            </a:r>
            <a:r>
              <a:rPr lang="de-DE" b="1" dirty="0" err="1" smtClean="0"/>
              <a:t>baptism</a:t>
            </a:r>
            <a:r>
              <a:rPr lang="de-DE" b="1" dirty="0" smtClean="0"/>
              <a:t> in </a:t>
            </a:r>
            <a:r>
              <a:rPr lang="de-DE" b="1" dirty="0" err="1" smtClean="0"/>
              <a:t>the</a:t>
            </a:r>
            <a:r>
              <a:rPr lang="de-DE" b="1" dirty="0" smtClean="0"/>
              <a:t> Holy Spirit</a:t>
            </a:r>
          </a:p>
          <a:p>
            <a:r>
              <a:rPr lang="de-DE" dirty="0" err="1" smtClean="0"/>
              <a:t>Spread</a:t>
            </a:r>
            <a:r>
              <a:rPr lang="de-DE" dirty="0" smtClean="0"/>
              <a:t> BHS </a:t>
            </a:r>
            <a:r>
              <a:rPr lang="de-DE" dirty="0" err="1" smtClean="0"/>
              <a:t>to</a:t>
            </a:r>
            <a:r>
              <a:rPr lang="de-DE" dirty="0" smtClean="0"/>
              <a:t> </a:t>
            </a:r>
            <a:r>
              <a:rPr lang="de-DE" dirty="0" err="1" smtClean="0"/>
              <a:t>the</a:t>
            </a:r>
            <a:r>
              <a:rPr lang="de-DE" dirty="0" smtClean="0"/>
              <a:t> </a:t>
            </a:r>
            <a:r>
              <a:rPr lang="de-DE" dirty="0" err="1" smtClean="0"/>
              <a:t>whole</a:t>
            </a:r>
            <a:r>
              <a:rPr lang="de-DE" dirty="0" smtClean="0"/>
              <a:t> Church</a:t>
            </a:r>
          </a:p>
          <a:p>
            <a:r>
              <a:rPr lang="de-DE" dirty="0" smtClean="0"/>
              <a:t>CR </a:t>
            </a:r>
            <a:r>
              <a:rPr lang="de-DE" dirty="0" err="1" smtClean="0"/>
              <a:t>is</a:t>
            </a:r>
            <a:r>
              <a:rPr lang="de-DE" dirty="0" smtClean="0"/>
              <a:t> a </a:t>
            </a:r>
            <a:r>
              <a:rPr lang="de-DE" dirty="0" err="1" smtClean="0"/>
              <a:t>sovereign</a:t>
            </a:r>
            <a:r>
              <a:rPr lang="de-DE" dirty="0" smtClean="0"/>
              <a:t> </a:t>
            </a:r>
            <a:r>
              <a:rPr lang="de-DE" dirty="0" err="1" smtClean="0"/>
              <a:t>act</a:t>
            </a:r>
            <a:r>
              <a:rPr lang="de-DE" dirty="0" smtClean="0"/>
              <a:t> </a:t>
            </a:r>
            <a:r>
              <a:rPr lang="de-DE" dirty="0" err="1" smtClean="0"/>
              <a:t>of</a:t>
            </a:r>
            <a:r>
              <a:rPr lang="de-DE" dirty="0" smtClean="0"/>
              <a:t> </a:t>
            </a:r>
            <a:r>
              <a:rPr lang="de-DE" dirty="0" err="1" smtClean="0"/>
              <a:t>God</a:t>
            </a:r>
            <a:endParaRPr lang="de-DE" dirty="0" smtClean="0"/>
          </a:p>
          <a:p>
            <a:r>
              <a:rPr lang="de-DE" dirty="0" smtClean="0"/>
              <a:t>Not just </a:t>
            </a:r>
            <a:r>
              <a:rPr lang="de-DE" dirty="0" err="1" smtClean="0"/>
              <a:t>another</a:t>
            </a:r>
            <a:r>
              <a:rPr lang="de-DE" dirty="0" smtClean="0"/>
              <a:t> </a:t>
            </a:r>
            <a:r>
              <a:rPr lang="de-DE" dirty="0" err="1" smtClean="0"/>
              <a:t>ecclesial</a:t>
            </a:r>
            <a:r>
              <a:rPr lang="de-DE" dirty="0" smtClean="0"/>
              <a:t> </a:t>
            </a:r>
            <a:r>
              <a:rPr lang="de-DE" dirty="0" err="1" smtClean="0"/>
              <a:t>movement</a:t>
            </a:r>
            <a:endParaRPr lang="de-DE" dirty="0" smtClean="0"/>
          </a:p>
          <a:p>
            <a:r>
              <a:rPr lang="de-DE" dirty="0" smtClean="0"/>
              <a:t>The </a:t>
            </a:r>
            <a:r>
              <a:rPr lang="de-DE" dirty="0" err="1" smtClean="0"/>
              <a:t>Renewal</a:t>
            </a:r>
            <a:r>
              <a:rPr lang="de-DE" dirty="0" smtClean="0"/>
              <a:t> </a:t>
            </a:r>
            <a:r>
              <a:rPr lang="de-DE" dirty="0" err="1" smtClean="0"/>
              <a:t>is</a:t>
            </a:r>
            <a:r>
              <a:rPr lang="de-DE" dirty="0" smtClean="0"/>
              <a:t> </a:t>
            </a:r>
            <a:r>
              <a:rPr lang="de-DE" dirty="0" err="1" smtClean="0"/>
              <a:t>inherently</a:t>
            </a:r>
            <a:r>
              <a:rPr lang="de-DE" dirty="0" smtClean="0"/>
              <a:t> </a:t>
            </a:r>
            <a:r>
              <a:rPr lang="de-DE" smtClean="0"/>
              <a:t>ecumenical</a:t>
            </a:r>
            <a:endParaRPr lang="de-DE" dirty="0"/>
          </a:p>
        </p:txBody>
      </p:sp>
    </p:spTree>
    <p:extLst>
      <p:ext uri="{BB962C8B-B14F-4D97-AF65-F5344CB8AC3E}">
        <p14:creationId xmlns:p14="http://schemas.microsoft.com/office/powerpoint/2010/main" val="1330438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DEEPENED VISION OF CHURCH RENEWAL</a:t>
            </a:r>
            <a:endParaRPr lang="de-DE" dirty="0"/>
          </a:p>
        </p:txBody>
      </p:sp>
      <p:sp>
        <p:nvSpPr>
          <p:cNvPr id="3" name="Inhaltsplatzhalter 2"/>
          <p:cNvSpPr>
            <a:spLocks noGrp="1"/>
          </p:cNvSpPr>
          <p:nvPr>
            <p:ph idx="1"/>
          </p:nvPr>
        </p:nvSpPr>
        <p:spPr/>
        <p:txBody>
          <a:bodyPr/>
          <a:lstStyle/>
          <a:p>
            <a:r>
              <a:rPr lang="de-DE" dirty="0" smtClean="0"/>
              <a:t>New </a:t>
            </a:r>
            <a:r>
              <a:rPr lang="de-DE" dirty="0" err="1" smtClean="0"/>
              <a:t>Outpouring</a:t>
            </a:r>
            <a:r>
              <a:rPr lang="de-DE" dirty="0" smtClean="0"/>
              <a:t> </a:t>
            </a:r>
            <a:r>
              <a:rPr lang="de-DE" dirty="0" err="1" smtClean="0"/>
              <a:t>of</a:t>
            </a:r>
            <a:r>
              <a:rPr lang="de-DE" dirty="0" smtClean="0"/>
              <a:t> </a:t>
            </a:r>
            <a:r>
              <a:rPr lang="de-DE" dirty="0" err="1" smtClean="0"/>
              <a:t>the</a:t>
            </a:r>
            <a:r>
              <a:rPr lang="de-DE" dirty="0" smtClean="0"/>
              <a:t> Holy Spirit</a:t>
            </a:r>
          </a:p>
          <a:p>
            <a:r>
              <a:rPr lang="de-DE" dirty="0" smtClean="0"/>
              <a:t>Submission </a:t>
            </a:r>
            <a:r>
              <a:rPr lang="de-DE" dirty="0" err="1" smtClean="0"/>
              <a:t>to</a:t>
            </a:r>
            <a:r>
              <a:rPr lang="de-DE" dirty="0" smtClean="0"/>
              <a:t> Lordship </a:t>
            </a:r>
            <a:r>
              <a:rPr lang="de-DE" dirty="0" err="1" smtClean="0"/>
              <a:t>of</a:t>
            </a:r>
            <a:r>
              <a:rPr lang="de-DE" dirty="0" smtClean="0"/>
              <a:t> Jesus </a:t>
            </a:r>
            <a:r>
              <a:rPr lang="de-DE" dirty="0" err="1" smtClean="0"/>
              <a:t>who</a:t>
            </a:r>
            <a:r>
              <a:rPr lang="de-DE" dirty="0" smtClean="0"/>
              <a:t> </a:t>
            </a:r>
            <a:r>
              <a:rPr lang="de-DE" dirty="0" err="1" smtClean="0"/>
              <a:t>pours</a:t>
            </a:r>
            <a:r>
              <a:rPr lang="de-DE" dirty="0" smtClean="0"/>
              <a:t> out </a:t>
            </a:r>
            <a:r>
              <a:rPr lang="de-DE" dirty="0" err="1" smtClean="0"/>
              <a:t>the</a:t>
            </a:r>
            <a:r>
              <a:rPr lang="de-DE" dirty="0" smtClean="0"/>
              <a:t> Spirit</a:t>
            </a:r>
          </a:p>
          <a:p>
            <a:r>
              <a:rPr lang="de-DE" dirty="0" err="1" smtClean="0"/>
              <a:t>Servants</a:t>
            </a:r>
            <a:r>
              <a:rPr lang="de-DE" dirty="0" smtClean="0"/>
              <a:t> </a:t>
            </a:r>
            <a:r>
              <a:rPr lang="de-DE" dirty="0" err="1" smtClean="0"/>
              <a:t>of</a:t>
            </a:r>
            <a:r>
              <a:rPr lang="de-DE" dirty="0" smtClean="0"/>
              <a:t> </a:t>
            </a:r>
            <a:r>
              <a:rPr lang="de-DE" dirty="0" err="1" smtClean="0"/>
              <a:t>the</a:t>
            </a:r>
            <a:r>
              <a:rPr lang="de-DE" dirty="0" smtClean="0"/>
              <a:t> Spirit</a:t>
            </a:r>
          </a:p>
          <a:p>
            <a:r>
              <a:rPr lang="de-DE" dirty="0" err="1" smtClean="0"/>
              <a:t>Recognizing</a:t>
            </a:r>
            <a:r>
              <a:rPr lang="de-DE" dirty="0" smtClean="0"/>
              <a:t> </a:t>
            </a:r>
            <a:r>
              <a:rPr lang="de-DE" dirty="0" err="1" smtClean="0"/>
              <a:t>the</a:t>
            </a:r>
            <a:r>
              <a:rPr lang="de-DE" dirty="0" smtClean="0"/>
              <a:t> </a:t>
            </a:r>
            <a:r>
              <a:rPr lang="de-DE" dirty="0" err="1" smtClean="0"/>
              <a:t>work</a:t>
            </a:r>
            <a:r>
              <a:rPr lang="de-DE" dirty="0" smtClean="0"/>
              <a:t> </a:t>
            </a:r>
            <a:r>
              <a:rPr lang="de-DE" dirty="0" err="1" smtClean="0"/>
              <a:t>of</a:t>
            </a:r>
            <a:r>
              <a:rPr lang="de-DE" dirty="0" smtClean="0"/>
              <a:t> </a:t>
            </a:r>
            <a:r>
              <a:rPr lang="de-DE" dirty="0" err="1" smtClean="0"/>
              <a:t>the</a:t>
            </a:r>
            <a:r>
              <a:rPr lang="de-DE" dirty="0" smtClean="0"/>
              <a:t> Spirit in </a:t>
            </a:r>
            <a:r>
              <a:rPr lang="de-DE" dirty="0" err="1" smtClean="0"/>
              <a:t>others</a:t>
            </a:r>
            <a:endParaRPr lang="de-DE" dirty="0" smtClean="0"/>
          </a:p>
          <a:p>
            <a:r>
              <a:rPr lang="de-DE" dirty="0" err="1" smtClean="0"/>
              <a:t>Humility</a:t>
            </a:r>
            <a:endParaRPr lang="de-DE" dirty="0"/>
          </a:p>
        </p:txBody>
      </p:sp>
    </p:spTree>
    <p:extLst>
      <p:ext uri="{BB962C8B-B14F-4D97-AF65-F5344CB8AC3E}">
        <p14:creationId xmlns:p14="http://schemas.microsoft.com/office/powerpoint/2010/main" val="241081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Talk 3</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endParaRPr lang="de-DE" dirty="0" smtClean="0"/>
          </a:p>
          <a:p>
            <a:pPr marL="0" indent="0">
              <a:buNone/>
            </a:pPr>
            <a:r>
              <a:rPr lang="de-DE" sz="4000" dirty="0" smtClean="0"/>
              <a:t>Pope Francis </a:t>
            </a:r>
            <a:r>
              <a:rPr lang="de-DE" sz="4000" dirty="0" err="1" smtClean="0"/>
              <a:t>and</a:t>
            </a:r>
            <a:r>
              <a:rPr lang="de-DE" sz="4000" dirty="0" smtClean="0"/>
              <a:t> </a:t>
            </a:r>
            <a:r>
              <a:rPr lang="de-DE" sz="4000" dirty="0" err="1" smtClean="0"/>
              <a:t>the</a:t>
            </a:r>
            <a:r>
              <a:rPr lang="de-DE" sz="4000" dirty="0" smtClean="0"/>
              <a:t> </a:t>
            </a:r>
            <a:r>
              <a:rPr lang="de-DE" sz="4000" dirty="0" err="1" smtClean="0"/>
              <a:t>Renewal</a:t>
            </a:r>
            <a:r>
              <a:rPr lang="de-DE" sz="4000" dirty="0" smtClean="0"/>
              <a:t> in </a:t>
            </a:r>
            <a:r>
              <a:rPr lang="de-DE" sz="4000" dirty="0" err="1" smtClean="0"/>
              <a:t>the</a:t>
            </a:r>
            <a:r>
              <a:rPr lang="de-DE" sz="4000" dirty="0" smtClean="0"/>
              <a:t> Holy Spirit</a:t>
            </a:r>
            <a:endParaRPr lang="de-DE" sz="4000" dirty="0"/>
          </a:p>
        </p:txBody>
      </p:sp>
    </p:spTree>
    <p:extLst>
      <p:ext uri="{BB962C8B-B14F-4D97-AF65-F5344CB8AC3E}">
        <p14:creationId xmlns:p14="http://schemas.microsoft.com/office/powerpoint/2010/main" val="121996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Relationships</a:t>
            </a:r>
            <a:r>
              <a:rPr lang="de-DE" dirty="0" smtClean="0"/>
              <a:t> </a:t>
            </a:r>
            <a:r>
              <a:rPr lang="de-DE" dirty="0" err="1" smtClean="0"/>
              <a:t>with</a:t>
            </a:r>
            <a:r>
              <a:rPr lang="de-DE" dirty="0" smtClean="0"/>
              <a:t> </a:t>
            </a:r>
            <a:r>
              <a:rPr lang="de-DE" dirty="0" err="1" smtClean="0"/>
              <a:t>Pentecostals</a:t>
            </a:r>
            <a:r>
              <a:rPr lang="de-DE" dirty="0" smtClean="0"/>
              <a:t> </a:t>
            </a:r>
            <a:r>
              <a:rPr lang="de-DE" dirty="0" err="1" smtClean="0"/>
              <a:t>and</a:t>
            </a:r>
            <a:r>
              <a:rPr lang="de-DE" dirty="0" smtClean="0"/>
              <a:t> </a:t>
            </a:r>
            <a:r>
              <a:rPr lang="de-DE" dirty="0" err="1" smtClean="0"/>
              <a:t>Evangelicals</a:t>
            </a:r>
            <a:endParaRPr lang="de-DE" dirty="0"/>
          </a:p>
        </p:txBody>
      </p:sp>
      <p:sp>
        <p:nvSpPr>
          <p:cNvPr id="3" name="Inhaltsplatzhalter 2"/>
          <p:cNvSpPr>
            <a:spLocks noGrp="1"/>
          </p:cNvSpPr>
          <p:nvPr>
            <p:ph idx="1"/>
          </p:nvPr>
        </p:nvSpPr>
        <p:spPr/>
        <p:txBody>
          <a:bodyPr/>
          <a:lstStyle/>
          <a:p>
            <a:pPr marL="0" indent="0">
              <a:buNone/>
            </a:pPr>
            <a:r>
              <a:rPr lang="de-DE" dirty="0" smtClean="0"/>
              <a:t>The </a:t>
            </a:r>
            <a:r>
              <a:rPr lang="de-DE" dirty="0" err="1" smtClean="0"/>
              <a:t>first</a:t>
            </a:r>
            <a:r>
              <a:rPr lang="de-DE" dirty="0" smtClean="0"/>
              <a:t> Pope </a:t>
            </a:r>
            <a:r>
              <a:rPr lang="de-DE" dirty="0" err="1" smtClean="0"/>
              <a:t>to</a:t>
            </a:r>
            <a:r>
              <a:rPr lang="de-DE" dirty="0" smtClean="0"/>
              <a:t> </a:t>
            </a:r>
            <a:r>
              <a:rPr lang="de-DE" dirty="0" err="1" smtClean="0"/>
              <a:t>have</a:t>
            </a:r>
            <a:r>
              <a:rPr lang="de-DE" dirty="0" smtClean="0"/>
              <a:t> </a:t>
            </a:r>
            <a:r>
              <a:rPr lang="de-DE" dirty="0" err="1" smtClean="0"/>
              <a:t>had</a:t>
            </a:r>
            <a:r>
              <a:rPr lang="de-DE" dirty="0" smtClean="0"/>
              <a:t> </a:t>
            </a:r>
            <a:r>
              <a:rPr lang="de-DE" dirty="0" err="1" smtClean="0"/>
              <a:t>brotherly</a:t>
            </a:r>
            <a:r>
              <a:rPr lang="de-DE" dirty="0" smtClean="0"/>
              <a:t> </a:t>
            </a:r>
            <a:r>
              <a:rPr lang="de-DE" dirty="0" err="1" smtClean="0"/>
              <a:t>relationships</a:t>
            </a:r>
            <a:r>
              <a:rPr lang="de-DE" dirty="0" smtClean="0"/>
              <a:t> </a:t>
            </a:r>
            <a:r>
              <a:rPr lang="de-DE" dirty="0" err="1" smtClean="0"/>
              <a:t>with</a:t>
            </a:r>
            <a:r>
              <a:rPr lang="de-DE" dirty="0" smtClean="0"/>
              <a:t> </a:t>
            </a:r>
            <a:r>
              <a:rPr lang="de-DE" dirty="0" err="1" smtClean="0"/>
              <a:t>Pentecostal</a:t>
            </a:r>
            <a:r>
              <a:rPr lang="de-DE" dirty="0" smtClean="0"/>
              <a:t> </a:t>
            </a:r>
            <a:r>
              <a:rPr lang="de-DE" dirty="0" err="1" smtClean="0"/>
              <a:t>leaders</a:t>
            </a:r>
            <a:endParaRPr lang="de-DE" dirty="0"/>
          </a:p>
          <a:p>
            <a:pPr marL="0" indent="0">
              <a:buNone/>
            </a:pPr>
            <a:r>
              <a:rPr lang="de-DE" dirty="0" err="1" smtClean="0"/>
              <a:t>Developed</a:t>
            </a:r>
            <a:r>
              <a:rPr lang="de-DE" dirty="0" smtClean="0"/>
              <a:t> </a:t>
            </a:r>
            <a:r>
              <a:rPr lang="de-DE" dirty="0" err="1" smtClean="0"/>
              <a:t>from</a:t>
            </a:r>
            <a:r>
              <a:rPr lang="de-DE" dirty="0" smtClean="0"/>
              <a:t> </a:t>
            </a:r>
            <a:r>
              <a:rPr lang="de-DE" dirty="0" err="1" smtClean="0"/>
              <a:t>group</a:t>
            </a:r>
            <a:r>
              <a:rPr lang="de-DE" dirty="0" smtClean="0"/>
              <a:t> </a:t>
            </a:r>
            <a:r>
              <a:rPr lang="de-DE" dirty="0" err="1" smtClean="0"/>
              <a:t>formed</a:t>
            </a:r>
            <a:r>
              <a:rPr lang="de-DE" dirty="0" smtClean="0"/>
              <a:t> in </a:t>
            </a:r>
            <a:r>
              <a:rPr lang="de-DE" dirty="0" err="1" smtClean="0"/>
              <a:t>Argentina</a:t>
            </a:r>
            <a:r>
              <a:rPr lang="de-DE" dirty="0" smtClean="0"/>
              <a:t> in 2004: CRECES (Roman </a:t>
            </a:r>
            <a:r>
              <a:rPr lang="de-DE" dirty="0" err="1" smtClean="0"/>
              <a:t>Catholics</a:t>
            </a:r>
            <a:r>
              <a:rPr lang="de-DE" dirty="0" smtClean="0"/>
              <a:t> </a:t>
            </a:r>
            <a:r>
              <a:rPr lang="de-DE" dirty="0" err="1" smtClean="0"/>
              <a:t>and</a:t>
            </a:r>
            <a:r>
              <a:rPr lang="de-DE" dirty="0" smtClean="0"/>
              <a:t> </a:t>
            </a:r>
            <a:r>
              <a:rPr lang="de-DE" dirty="0" err="1" smtClean="0"/>
              <a:t>Evangelical</a:t>
            </a:r>
            <a:r>
              <a:rPr lang="de-DE" dirty="0" smtClean="0"/>
              <a:t> Christians </a:t>
            </a:r>
            <a:r>
              <a:rPr lang="de-DE" dirty="0" err="1" smtClean="0"/>
              <a:t>Renewed</a:t>
            </a:r>
            <a:r>
              <a:rPr lang="de-DE" dirty="0" smtClean="0"/>
              <a:t> in </a:t>
            </a:r>
            <a:r>
              <a:rPr lang="de-DE" dirty="0" err="1" smtClean="0"/>
              <a:t>the</a:t>
            </a:r>
            <a:r>
              <a:rPr lang="de-DE" dirty="0" smtClean="0"/>
              <a:t> Holy Spirit).</a:t>
            </a:r>
          </a:p>
          <a:p>
            <a:pPr marL="0" indent="0">
              <a:buNone/>
            </a:pPr>
            <a:r>
              <a:rPr lang="de-DE" dirty="0" smtClean="0"/>
              <a:t>2006: 5 </a:t>
            </a:r>
            <a:r>
              <a:rPr lang="de-DE" dirty="0" err="1" smtClean="0"/>
              <a:t>pastors</a:t>
            </a:r>
            <a:r>
              <a:rPr lang="de-DE" dirty="0" smtClean="0"/>
              <a:t> </a:t>
            </a:r>
            <a:r>
              <a:rPr lang="de-DE" dirty="0" err="1" smtClean="0"/>
              <a:t>from</a:t>
            </a:r>
            <a:r>
              <a:rPr lang="de-DE" dirty="0" smtClean="0"/>
              <a:t> CRECES </a:t>
            </a:r>
            <a:r>
              <a:rPr lang="de-DE" dirty="0" err="1" smtClean="0"/>
              <a:t>pray</a:t>
            </a:r>
            <a:r>
              <a:rPr lang="de-DE" dirty="0" smtClean="0"/>
              <a:t> </a:t>
            </a:r>
            <a:r>
              <a:rPr lang="de-DE" dirty="0" err="1" smtClean="0"/>
              <a:t>over</a:t>
            </a:r>
            <a:r>
              <a:rPr lang="de-DE" dirty="0" smtClean="0"/>
              <a:t> </a:t>
            </a:r>
            <a:r>
              <a:rPr lang="de-DE" dirty="0" err="1" smtClean="0"/>
              <a:t>Cardinal</a:t>
            </a:r>
            <a:r>
              <a:rPr lang="de-DE" dirty="0" smtClean="0"/>
              <a:t> </a:t>
            </a:r>
            <a:r>
              <a:rPr lang="de-DE" dirty="0" err="1" smtClean="0"/>
              <a:t>Bergoglio</a:t>
            </a:r>
            <a:r>
              <a:rPr lang="de-DE" dirty="0" smtClean="0"/>
              <a:t> in Buenos Aires</a:t>
            </a:r>
          </a:p>
          <a:p>
            <a:pPr marL="0" indent="0">
              <a:buNone/>
            </a:pPr>
            <a:r>
              <a:rPr lang="de-DE" dirty="0" err="1" smtClean="0"/>
              <a:t>Friendship</a:t>
            </a:r>
            <a:r>
              <a:rPr lang="de-DE" dirty="0" smtClean="0"/>
              <a:t> </a:t>
            </a:r>
            <a:r>
              <a:rPr lang="de-DE" dirty="0" err="1" smtClean="0"/>
              <a:t>with</a:t>
            </a:r>
            <a:r>
              <a:rPr lang="de-DE" dirty="0" smtClean="0"/>
              <a:t> Pastor Giovanni </a:t>
            </a:r>
            <a:r>
              <a:rPr lang="de-DE" dirty="0" err="1" smtClean="0"/>
              <a:t>Traettino</a:t>
            </a:r>
            <a:r>
              <a:rPr lang="de-DE" dirty="0" smtClean="0"/>
              <a:t> (</a:t>
            </a:r>
            <a:r>
              <a:rPr lang="de-DE" dirty="0" err="1" smtClean="0"/>
              <a:t>Italy</a:t>
            </a:r>
            <a:r>
              <a:rPr lang="de-DE" dirty="0" smtClean="0"/>
              <a:t>)</a:t>
            </a:r>
            <a:endParaRPr lang="de-DE" dirty="0"/>
          </a:p>
        </p:txBody>
      </p:sp>
    </p:spTree>
    <p:extLst>
      <p:ext uri="{BB962C8B-B14F-4D97-AF65-F5344CB8AC3E}">
        <p14:creationId xmlns:p14="http://schemas.microsoft.com/office/powerpoint/2010/main" val="190553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 Bishop </a:t>
            </a:r>
            <a:r>
              <a:rPr lang="de-DE" dirty="0" err="1" smtClean="0"/>
              <a:t>of</a:t>
            </a:r>
            <a:r>
              <a:rPr lang="de-DE" dirty="0" smtClean="0"/>
              <a:t> </a:t>
            </a:r>
            <a:r>
              <a:rPr lang="de-DE" dirty="0" err="1" smtClean="0"/>
              <a:t>Rome</a:t>
            </a:r>
            <a:endParaRPr lang="de-DE" dirty="0"/>
          </a:p>
        </p:txBody>
      </p:sp>
      <p:sp>
        <p:nvSpPr>
          <p:cNvPr id="3" name="Inhaltsplatzhalter 2"/>
          <p:cNvSpPr>
            <a:spLocks noGrp="1"/>
          </p:cNvSpPr>
          <p:nvPr>
            <p:ph idx="1"/>
          </p:nvPr>
        </p:nvSpPr>
        <p:spPr/>
        <p:txBody>
          <a:bodyPr/>
          <a:lstStyle/>
          <a:p>
            <a:r>
              <a:rPr lang="de-DE" dirty="0" smtClean="0"/>
              <a:t>The 5 </a:t>
            </a:r>
            <a:r>
              <a:rPr lang="de-DE" dirty="0" err="1" smtClean="0"/>
              <a:t>Argentine</a:t>
            </a:r>
            <a:r>
              <a:rPr lang="de-DE" dirty="0" smtClean="0"/>
              <a:t> </a:t>
            </a:r>
            <a:r>
              <a:rPr lang="de-DE" dirty="0" err="1" smtClean="0"/>
              <a:t>pastors</a:t>
            </a:r>
            <a:r>
              <a:rPr lang="de-DE" dirty="0" smtClean="0"/>
              <a:t> </a:t>
            </a:r>
            <a:r>
              <a:rPr lang="de-DE" dirty="0" err="1" smtClean="0"/>
              <a:t>visit</a:t>
            </a:r>
            <a:r>
              <a:rPr lang="de-DE" dirty="0" smtClean="0"/>
              <a:t> </a:t>
            </a:r>
            <a:r>
              <a:rPr lang="de-DE" dirty="0" err="1" smtClean="0"/>
              <a:t>Rome</a:t>
            </a:r>
            <a:r>
              <a:rPr lang="de-DE" dirty="0" smtClean="0"/>
              <a:t> in May 2013</a:t>
            </a:r>
          </a:p>
          <a:p>
            <a:r>
              <a:rPr lang="de-DE" dirty="0" smtClean="0"/>
              <a:t>Message </a:t>
            </a:r>
            <a:r>
              <a:rPr lang="de-DE" dirty="0" err="1" smtClean="0"/>
              <a:t>sent</a:t>
            </a:r>
            <a:r>
              <a:rPr lang="de-DE" dirty="0" smtClean="0"/>
              <a:t> </a:t>
            </a:r>
            <a:r>
              <a:rPr lang="de-DE" dirty="0" err="1" smtClean="0"/>
              <a:t>to</a:t>
            </a:r>
            <a:r>
              <a:rPr lang="de-DE" dirty="0" smtClean="0"/>
              <a:t> </a:t>
            </a:r>
            <a:r>
              <a:rPr lang="de-DE" dirty="0" err="1" smtClean="0"/>
              <a:t>pastors</a:t>
            </a:r>
            <a:r>
              <a:rPr lang="de-DE" dirty="0" smtClean="0"/>
              <a:t> at Kenneth Copeland </a:t>
            </a:r>
            <a:r>
              <a:rPr lang="de-DE" dirty="0" err="1" smtClean="0"/>
              <a:t>conference</a:t>
            </a:r>
            <a:r>
              <a:rPr lang="de-DE" dirty="0" smtClean="0"/>
              <a:t> in </a:t>
            </a:r>
            <a:r>
              <a:rPr lang="de-DE" dirty="0" err="1" smtClean="0"/>
              <a:t>January</a:t>
            </a:r>
            <a:r>
              <a:rPr lang="de-DE" dirty="0" smtClean="0"/>
              <a:t> 2014</a:t>
            </a:r>
          </a:p>
          <a:p>
            <a:r>
              <a:rPr lang="de-DE" dirty="0" smtClean="0"/>
              <a:t>Meeting in </a:t>
            </a:r>
            <a:r>
              <a:rPr lang="de-DE" dirty="0" err="1" smtClean="0"/>
              <a:t>the</a:t>
            </a:r>
            <a:r>
              <a:rPr lang="de-DE" dirty="0" smtClean="0"/>
              <a:t> </a:t>
            </a:r>
            <a:r>
              <a:rPr lang="de-DE" dirty="0" err="1" smtClean="0"/>
              <a:t>Vatican</a:t>
            </a:r>
            <a:r>
              <a:rPr lang="de-DE" dirty="0" smtClean="0"/>
              <a:t> </a:t>
            </a:r>
            <a:r>
              <a:rPr lang="de-DE" dirty="0" err="1" smtClean="0"/>
              <a:t>with</a:t>
            </a:r>
            <a:r>
              <a:rPr lang="de-DE" dirty="0" smtClean="0"/>
              <a:t> Copeland, </a:t>
            </a:r>
            <a:r>
              <a:rPr lang="de-DE" dirty="0" err="1" smtClean="0"/>
              <a:t>Arnott</a:t>
            </a:r>
            <a:r>
              <a:rPr lang="de-DE" dirty="0" smtClean="0"/>
              <a:t>, </a:t>
            </a:r>
            <a:r>
              <a:rPr lang="de-DE" dirty="0" err="1" smtClean="0"/>
              <a:t>Robison</a:t>
            </a:r>
            <a:r>
              <a:rPr lang="de-DE" dirty="0" smtClean="0"/>
              <a:t>, </a:t>
            </a:r>
            <a:r>
              <a:rPr lang="de-DE" dirty="0" err="1" smtClean="0"/>
              <a:t>Tunnicliffe</a:t>
            </a:r>
            <a:r>
              <a:rPr lang="de-DE" dirty="0" smtClean="0"/>
              <a:t> in June 2014</a:t>
            </a:r>
          </a:p>
          <a:p>
            <a:r>
              <a:rPr lang="de-DE" dirty="0" err="1" smtClean="0"/>
              <a:t>Visit</a:t>
            </a:r>
            <a:r>
              <a:rPr lang="de-DE" dirty="0" smtClean="0"/>
              <a:t> </a:t>
            </a:r>
            <a:r>
              <a:rPr lang="de-DE" dirty="0" err="1" smtClean="0"/>
              <a:t>to</a:t>
            </a:r>
            <a:r>
              <a:rPr lang="de-DE" dirty="0" smtClean="0"/>
              <a:t> </a:t>
            </a:r>
            <a:r>
              <a:rPr lang="de-DE" dirty="0" err="1" smtClean="0"/>
              <a:t>Pentecostal</a:t>
            </a:r>
            <a:r>
              <a:rPr lang="de-DE" dirty="0" smtClean="0"/>
              <a:t> </a:t>
            </a:r>
            <a:r>
              <a:rPr lang="de-DE" dirty="0" err="1" smtClean="0"/>
              <a:t>church</a:t>
            </a:r>
            <a:r>
              <a:rPr lang="de-DE" dirty="0" smtClean="0"/>
              <a:t> in </a:t>
            </a:r>
            <a:r>
              <a:rPr lang="de-DE" dirty="0" err="1" smtClean="0"/>
              <a:t>Caserta</a:t>
            </a:r>
            <a:r>
              <a:rPr lang="de-DE" dirty="0" smtClean="0"/>
              <a:t> on </a:t>
            </a:r>
            <a:r>
              <a:rPr lang="de-DE" dirty="0" err="1" smtClean="0"/>
              <a:t>July</a:t>
            </a:r>
            <a:r>
              <a:rPr lang="de-DE" dirty="0" smtClean="0"/>
              <a:t> 28, 2014</a:t>
            </a:r>
            <a:endParaRPr lang="de-DE" dirty="0"/>
          </a:p>
        </p:txBody>
      </p:sp>
    </p:spTree>
    <p:extLst>
      <p:ext uri="{BB962C8B-B14F-4D97-AF65-F5344CB8AC3E}">
        <p14:creationId xmlns:p14="http://schemas.microsoft.com/office/powerpoint/2010/main" val="409468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Message </a:t>
            </a:r>
            <a:r>
              <a:rPr lang="de-DE" dirty="0" err="1" smtClean="0"/>
              <a:t>to</a:t>
            </a:r>
            <a:r>
              <a:rPr lang="de-DE" dirty="0" smtClean="0"/>
              <a:t> </a:t>
            </a:r>
            <a:r>
              <a:rPr lang="de-DE" dirty="0" err="1" smtClean="0"/>
              <a:t>Pentecostals</a:t>
            </a:r>
            <a:r>
              <a:rPr lang="de-DE" dirty="0" smtClean="0"/>
              <a:t>:</a:t>
            </a:r>
            <a:br>
              <a:rPr lang="de-DE" dirty="0" smtClean="0"/>
            </a:br>
            <a:r>
              <a:rPr lang="de-DE" dirty="0" smtClean="0"/>
              <a:t>Walking </a:t>
            </a:r>
            <a:r>
              <a:rPr lang="de-DE" dirty="0" err="1" smtClean="0"/>
              <a:t>Together</a:t>
            </a:r>
            <a:endParaRPr lang="de-DE" dirty="0"/>
          </a:p>
        </p:txBody>
      </p:sp>
      <p:sp>
        <p:nvSpPr>
          <p:cNvPr id="3" name="Inhaltsplatzhalter 2"/>
          <p:cNvSpPr>
            <a:spLocks noGrp="1"/>
          </p:cNvSpPr>
          <p:nvPr>
            <p:ph idx="1"/>
          </p:nvPr>
        </p:nvSpPr>
        <p:spPr/>
        <p:txBody>
          <a:bodyPr>
            <a:normAutofit fontScale="55000" lnSpcReduction="20000"/>
          </a:bodyPr>
          <a:lstStyle/>
          <a:p>
            <a:r>
              <a:rPr lang="en-GB" dirty="0" smtClean="0"/>
              <a:t>the </a:t>
            </a:r>
            <a:r>
              <a:rPr lang="en-GB" dirty="0"/>
              <a:t>first commandment that God gave to his people, to our father Abraham: “walk before me and be blameless”. And then the people walked: a few times in the presence of the Lord, many times not in the presence of the Lord. They chose idols, gods.... But the Lord has patience. He has patience with the people who walk. I do not understand a Christian standing still! A Christian who does not walk, I do not understand him! A Christian must walk! There are Christians who walk, but not in the presence of Jesus: it is important to pray for these brothers and sisters. Also for us, when at certain times we do not walk before Jesus, because we too are all sinners, everyone! If anyone is not a sinner, raise your hand.... To walk in the presence of Jesus.</a:t>
            </a:r>
          </a:p>
          <a:p>
            <a:r>
              <a:rPr lang="en-GB" dirty="0"/>
              <a:t>Christians standing still: this harms, because what is still, what does not walk, spoils. Like still water, which is the first water to stagnate, water which doesn’t flow.... There are Christians who confuse walking with “roaming”. They are not “walkers”, they are “wanderers” and they roam here and there through life. They are in the labyrinth, and there they wander, they wander.... They lack </a:t>
            </a:r>
            <a:r>
              <a:rPr lang="en-GB" dirty="0" err="1"/>
              <a:t>parrhesia</a:t>
            </a:r>
            <a:r>
              <a:rPr lang="en-GB" dirty="0"/>
              <a:t>, the boldness to go forward; they lack hope. Christians without hope roam through life; they aren’t able to go forward. We are confident only when we walk in the presence of the Lord Jesus. He enlightens us, He gives us his Spirit to walk well.</a:t>
            </a:r>
          </a:p>
          <a:p>
            <a:pPr marL="0" indent="0">
              <a:buNone/>
            </a:pPr>
            <a:endParaRPr lang="de-DE" dirty="0"/>
          </a:p>
        </p:txBody>
      </p:sp>
    </p:spTree>
    <p:extLst>
      <p:ext uri="{BB962C8B-B14F-4D97-AF65-F5344CB8AC3E}">
        <p14:creationId xmlns:p14="http://schemas.microsoft.com/office/powerpoint/2010/main" val="95249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MESSAGE TO PENTECOSTALS</a:t>
            </a:r>
            <a:endParaRPr lang="de-DE" dirty="0"/>
          </a:p>
        </p:txBody>
      </p:sp>
      <p:sp>
        <p:nvSpPr>
          <p:cNvPr id="3" name="Inhaltsplatzhalter 2"/>
          <p:cNvSpPr>
            <a:spLocks noGrp="1"/>
          </p:cNvSpPr>
          <p:nvPr>
            <p:ph idx="1"/>
          </p:nvPr>
        </p:nvSpPr>
        <p:spPr/>
        <p:txBody>
          <a:bodyPr/>
          <a:lstStyle/>
          <a:p>
            <a:r>
              <a:rPr lang="de-DE" dirty="0" err="1" smtClean="0"/>
              <a:t>Diversity</a:t>
            </a:r>
            <a:r>
              <a:rPr lang="de-DE" dirty="0" smtClean="0"/>
              <a:t>: </a:t>
            </a:r>
            <a:r>
              <a:rPr lang="de-DE" dirty="0" err="1" smtClean="0"/>
              <a:t>unity</a:t>
            </a:r>
            <a:r>
              <a:rPr lang="de-DE" dirty="0" smtClean="0"/>
              <a:t> </a:t>
            </a:r>
            <a:r>
              <a:rPr lang="de-DE" dirty="0" err="1" smtClean="0"/>
              <a:t>is</a:t>
            </a:r>
            <a:r>
              <a:rPr lang="de-DE" dirty="0" smtClean="0"/>
              <a:t> not </a:t>
            </a:r>
            <a:r>
              <a:rPr lang="de-DE" dirty="0" err="1" smtClean="0"/>
              <a:t>uniformity</a:t>
            </a:r>
            <a:endParaRPr lang="de-DE" dirty="0" smtClean="0"/>
          </a:p>
          <a:p>
            <a:r>
              <a:rPr lang="de-DE" dirty="0" err="1" smtClean="0"/>
              <a:t>Repentance</a:t>
            </a:r>
            <a:r>
              <a:rPr lang="de-DE" dirty="0" smtClean="0"/>
              <a:t> </a:t>
            </a:r>
            <a:r>
              <a:rPr lang="de-DE" dirty="0" err="1" smtClean="0"/>
              <a:t>for</a:t>
            </a:r>
            <a:r>
              <a:rPr lang="de-DE" dirty="0" smtClean="0"/>
              <a:t> </a:t>
            </a:r>
            <a:r>
              <a:rPr lang="de-DE" dirty="0" err="1" smtClean="0"/>
              <a:t>Catholic</a:t>
            </a:r>
            <a:r>
              <a:rPr lang="de-DE" dirty="0" smtClean="0"/>
              <a:t> </a:t>
            </a:r>
            <a:r>
              <a:rPr lang="de-DE" dirty="0" err="1" smtClean="0"/>
              <a:t>persecution</a:t>
            </a:r>
            <a:r>
              <a:rPr lang="de-DE" dirty="0" smtClean="0"/>
              <a:t> </a:t>
            </a:r>
            <a:r>
              <a:rPr lang="de-DE" dirty="0" err="1" smtClean="0"/>
              <a:t>of</a:t>
            </a:r>
            <a:r>
              <a:rPr lang="de-DE" dirty="0" smtClean="0"/>
              <a:t> </a:t>
            </a:r>
            <a:r>
              <a:rPr lang="de-DE" dirty="0" err="1" smtClean="0"/>
              <a:t>Pentecostals</a:t>
            </a:r>
            <a:endParaRPr lang="de-DE" dirty="0" smtClean="0"/>
          </a:p>
          <a:p>
            <a:r>
              <a:rPr lang="de-DE" dirty="0" smtClean="0"/>
              <a:t>Encounter </a:t>
            </a:r>
            <a:r>
              <a:rPr lang="de-DE" dirty="0" err="1" smtClean="0"/>
              <a:t>with</a:t>
            </a:r>
            <a:r>
              <a:rPr lang="de-DE" dirty="0" smtClean="0"/>
              <a:t> Jesus</a:t>
            </a:r>
          </a:p>
          <a:p>
            <a:r>
              <a:rPr lang="de-DE" dirty="0" smtClean="0"/>
              <a:t>The Pope </a:t>
            </a:r>
            <a:r>
              <a:rPr lang="de-DE" dirty="0" err="1" smtClean="0"/>
              <a:t>went</a:t>
            </a:r>
            <a:r>
              <a:rPr lang="de-DE" dirty="0" smtClean="0"/>
              <a:t> </a:t>
            </a:r>
            <a:r>
              <a:rPr lang="de-DE" dirty="0" err="1" smtClean="0"/>
              <a:t>to</a:t>
            </a:r>
            <a:r>
              <a:rPr lang="de-DE" dirty="0" smtClean="0"/>
              <a:t> </a:t>
            </a:r>
            <a:r>
              <a:rPr lang="de-DE" dirty="0" err="1" smtClean="0"/>
              <a:t>meet</a:t>
            </a:r>
            <a:r>
              <a:rPr lang="de-DE" dirty="0" smtClean="0"/>
              <a:t> </a:t>
            </a:r>
            <a:r>
              <a:rPr lang="de-DE" dirty="0" err="1" smtClean="0"/>
              <a:t>his</a:t>
            </a:r>
            <a:r>
              <a:rPr lang="de-DE" dirty="0" smtClean="0"/>
              <a:t> </a:t>
            </a:r>
            <a:r>
              <a:rPr lang="de-DE" dirty="0" err="1" smtClean="0"/>
              <a:t>brothers</a:t>
            </a:r>
            <a:r>
              <a:rPr lang="de-DE" dirty="0" smtClean="0"/>
              <a:t>!</a:t>
            </a:r>
            <a:endParaRPr lang="de-DE" dirty="0"/>
          </a:p>
        </p:txBody>
      </p:sp>
    </p:spTree>
    <p:extLst>
      <p:ext uri="{BB962C8B-B14F-4D97-AF65-F5344CB8AC3E}">
        <p14:creationId xmlns:p14="http://schemas.microsoft.com/office/powerpoint/2010/main" val="500156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 New Model</a:t>
            </a:r>
            <a:endParaRPr lang="de-DE" dirty="0"/>
          </a:p>
        </p:txBody>
      </p:sp>
      <p:sp>
        <p:nvSpPr>
          <p:cNvPr id="3" name="Inhaltsplatzhalter 2"/>
          <p:cNvSpPr>
            <a:spLocks noGrp="1"/>
          </p:cNvSpPr>
          <p:nvPr>
            <p:ph idx="1"/>
          </p:nvPr>
        </p:nvSpPr>
        <p:spPr/>
        <p:txBody>
          <a:bodyPr>
            <a:normAutofit/>
          </a:bodyPr>
          <a:lstStyle/>
          <a:p>
            <a:r>
              <a:rPr lang="de-DE" dirty="0" smtClean="0"/>
              <a:t>A </a:t>
            </a:r>
            <a:r>
              <a:rPr lang="de-DE" dirty="0" err="1" smtClean="0"/>
              <a:t>new</a:t>
            </a:r>
            <a:r>
              <a:rPr lang="de-DE" dirty="0" smtClean="0"/>
              <a:t> </a:t>
            </a:r>
            <a:r>
              <a:rPr lang="de-DE" dirty="0" err="1" smtClean="0"/>
              <a:t>model</a:t>
            </a:r>
            <a:r>
              <a:rPr lang="de-DE" dirty="0" smtClean="0"/>
              <a:t> </a:t>
            </a:r>
            <a:r>
              <a:rPr lang="de-DE" dirty="0" err="1" smtClean="0"/>
              <a:t>for</a:t>
            </a:r>
            <a:r>
              <a:rPr lang="de-DE" dirty="0" smtClean="0"/>
              <a:t> </a:t>
            </a:r>
            <a:r>
              <a:rPr lang="de-DE" dirty="0" err="1" smtClean="0"/>
              <a:t>ecumenical</a:t>
            </a:r>
            <a:r>
              <a:rPr lang="de-DE" dirty="0" smtClean="0"/>
              <a:t> </a:t>
            </a:r>
            <a:r>
              <a:rPr lang="de-DE" dirty="0" err="1" smtClean="0"/>
              <a:t>relations</a:t>
            </a:r>
            <a:endParaRPr lang="de-DE" dirty="0" smtClean="0"/>
          </a:p>
          <a:p>
            <a:r>
              <a:rPr lang="de-DE" dirty="0" err="1" smtClean="0"/>
              <a:t>Starting</a:t>
            </a:r>
            <a:r>
              <a:rPr lang="de-DE" dirty="0" smtClean="0"/>
              <a:t> </a:t>
            </a:r>
            <a:r>
              <a:rPr lang="de-DE" dirty="0" err="1" smtClean="0"/>
              <a:t>from</a:t>
            </a:r>
            <a:r>
              <a:rPr lang="de-DE" dirty="0" smtClean="0"/>
              <a:t> </a:t>
            </a:r>
            <a:r>
              <a:rPr lang="de-DE" dirty="0" err="1" smtClean="0"/>
              <a:t>relationship</a:t>
            </a:r>
            <a:r>
              <a:rPr lang="de-DE" dirty="0" smtClean="0"/>
              <a:t> </a:t>
            </a:r>
            <a:r>
              <a:rPr lang="de-DE" dirty="0" err="1" smtClean="0"/>
              <a:t>as</a:t>
            </a:r>
            <a:r>
              <a:rPr lang="de-DE" dirty="0" smtClean="0"/>
              <a:t> Christians</a:t>
            </a:r>
          </a:p>
          <a:p>
            <a:r>
              <a:rPr lang="de-DE" dirty="0" smtClean="0"/>
              <a:t>Model </a:t>
            </a:r>
            <a:r>
              <a:rPr lang="de-DE" dirty="0" err="1" smtClean="0"/>
              <a:t>of</a:t>
            </a:r>
            <a:r>
              <a:rPr lang="de-DE" dirty="0" smtClean="0"/>
              <a:t> Walking </a:t>
            </a:r>
            <a:r>
              <a:rPr lang="de-DE" dirty="0" err="1" smtClean="0"/>
              <a:t>Together</a:t>
            </a:r>
            <a:r>
              <a:rPr lang="de-DE" dirty="0" smtClean="0"/>
              <a:t> </a:t>
            </a:r>
            <a:r>
              <a:rPr lang="de-DE" dirty="0" err="1" smtClean="0"/>
              <a:t>as</a:t>
            </a:r>
            <a:r>
              <a:rPr lang="de-DE" dirty="0" smtClean="0"/>
              <a:t> Brothers/</a:t>
            </a:r>
            <a:r>
              <a:rPr lang="de-DE" dirty="0" err="1" smtClean="0"/>
              <a:t>Sisters</a:t>
            </a:r>
            <a:endParaRPr lang="de-DE" dirty="0" smtClean="0"/>
          </a:p>
          <a:p>
            <a:r>
              <a:rPr lang="de-DE" dirty="0" err="1" smtClean="0"/>
              <a:t>Primacy</a:t>
            </a:r>
            <a:r>
              <a:rPr lang="de-DE" dirty="0" smtClean="0"/>
              <a:t> </a:t>
            </a:r>
            <a:r>
              <a:rPr lang="de-DE" dirty="0" err="1" smtClean="0"/>
              <a:t>of</a:t>
            </a:r>
            <a:r>
              <a:rPr lang="de-DE" dirty="0" smtClean="0"/>
              <a:t>: 1. Love </a:t>
            </a:r>
            <a:r>
              <a:rPr lang="de-DE" dirty="0" err="1" smtClean="0"/>
              <a:t>and</a:t>
            </a:r>
            <a:r>
              <a:rPr lang="de-DE" dirty="0" smtClean="0"/>
              <a:t> </a:t>
            </a:r>
            <a:r>
              <a:rPr lang="de-DE" dirty="0" err="1" smtClean="0"/>
              <a:t>Zeal</a:t>
            </a:r>
            <a:r>
              <a:rPr lang="de-DE" dirty="0" smtClean="0"/>
              <a:t> </a:t>
            </a:r>
            <a:r>
              <a:rPr lang="de-DE" dirty="0" err="1" smtClean="0"/>
              <a:t>for</a:t>
            </a:r>
            <a:r>
              <a:rPr lang="de-DE" dirty="0" smtClean="0"/>
              <a:t> Jesus</a:t>
            </a:r>
          </a:p>
          <a:p>
            <a:pPr marL="0" indent="0">
              <a:buNone/>
            </a:pPr>
            <a:r>
              <a:rPr lang="de-DE" dirty="0" smtClean="0"/>
              <a:t>	2. </a:t>
            </a:r>
            <a:r>
              <a:rPr lang="de-DE" dirty="0" err="1" smtClean="0"/>
              <a:t>Openness</a:t>
            </a:r>
            <a:r>
              <a:rPr lang="de-DE" dirty="0" smtClean="0"/>
              <a:t> </a:t>
            </a:r>
            <a:r>
              <a:rPr lang="de-DE" dirty="0" err="1" smtClean="0"/>
              <a:t>to</a:t>
            </a:r>
            <a:r>
              <a:rPr lang="de-DE" dirty="0" smtClean="0"/>
              <a:t> </a:t>
            </a:r>
            <a:r>
              <a:rPr lang="de-DE" dirty="0" err="1" smtClean="0"/>
              <a:t>the</a:t>
            </a:r>
            <a:r>
              <a:rPr lang="de-DE" dirty="0" smtClean="0"/>
              <a:t> Holy Spirit</a:t>
            </a:r>
          </a:p>
          <a:p>
            <a:pPr>
              <a:buFont typeface="Arial" charset="0"/>
              <a:buChar char="•"/>
            </a:pPr>
            <a:r>
              <a:rPr lang="de-DE" dirty="0" smtClean="0"/>
              <a:t>Welcome </a:t>
            </a:r>
            <a:r>
              <a:rPr lang="de-DE" dirty="0" err="1" smtClean="0"/>
              <a:t>of</a:t>
            </a:r>
            <a:r>
              <a:rPr lang="de-DE" dirty="0" smtClean="0"/>
              <a:t> all </a:t>
            </a:r>
            <a:r>
              <a:rPr lang="de-DE" dirty="0" err="1" smtClean="0"/>
              <a:t>diversity</a:t>
            </a:r>
            <a:endParaRPr lang="de-DE" dirty="0" smtClean="0"/>
          </a:p>
          <a:p>
            <a:pPr>
              <a:buFont typeface="Arial" charset="0"/>
              <a:buChar char="•"/>
            </a:pPr>
            <a:r>
              <a:rPr lang="de-DE" dirty="0" smtClean="0"/>
              <a:t>Gradual Growth: </a:t>
            </a:r>
            <a:r>
              <a:rPr lang="de-DE" dirty="0" err="1" smtClean="0"/>
              <a:t>deeper</a:t>
            </a:r>
            <a:r>
              <a:rPr lang="de-DE" dirty="0" smtClean="0"/>
              <a:t> </a:t>
            </a:r>
            <a:r>
              <a:rPr lang="de-DE" dirty="0" err="1" smtClean="0"/>
              <a:t>unity</a:t>
            </a:r>
            <a:r>
              <a:rPr lang="de-DE" dirty="0" smtClean="0"/>
              <a:t> </a:t>
            </a:r>
            <a:r>
              <a:rPr lang="de-DE" dirty="0" err="1" smtClean="0"/>
              <a:t>can</a:t>
            </a:r>
            <a:r>
              <a:rPr lang="de-DE" dirty="0" smtClean="0"/>
              <a:t> </a:t>
            </a:r>
            <a:r>
              <a:rPr lang="de-DE" dirty="0" err="1" smtClean="0"/>
              <a:t>start</a:t>
            </a:r>
            <a:r>
              <a:rPr lang="de-DE" dirty="0" smtClean="0"/>
              <a:t> </a:t>
            </a:r>
            <a:r>
              <a:rPr lang="de-DE" dirty="0" err="1" smtClean="0"/>
              <a:t>now</a:t>
            </a:r>
            <a:r>
              <a:rPr lang="de-DE" dirty="0" smtClean="0"/>
              <a:t> </a:t>
            </a:r>
            <a:endParaRPr lang="de-DE" dirty="0" smtClean="0"/>
          </a:p>
          <a:p>
            <a:pPr>
              <a:buFont typeface="Arial" charset="0"/>
              <a:buChar char="•"/>
            </a:pPr>
            <a:endParaRPr lang="de-DE" dirty="0" smtClean="0"/>
          </a:p>
        </p:txBody>
      </p:sp>
    </p:spTree>
    <p:extLst>
      <p:ext uri="{BB962C8B-B14F-4D97-AF65-F5344CB8AC3E}">
        <p14:creationId xmlns:p14="http://schemas.microsoft.com/office/powerpoint/2010/main" val="305642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Previous</a:t>
            </a:r>
            <a:r>
              <a:rPr lang="de-DE" dirty="0" smtClean="0"/>
              <a:t> Model</a:t>
            </a:r>
            <a:endParaRPr lang="de-DE" dirty="0"/>
          </a:p>
        </p:txBody>
      </p:sp>
      <p:sp>
        <p:nvSpPr>
          <p:cNvPr id="3" name="Inhaltsplatzhalter 2"/>
          <p:cNvSpPr>
            <a:spLocks noGrp="1"/>
          </p:cNvSpPr>
          <p:nvPr>
            <p:ph idx="1"/>
          </p:nvPr>
        </p:nvSpPr>
        <p:spPr/>
        <p:txBody>
          <a:bodyPr/>
          <a:lstStyle/>
          <a:p>
            <a:r>
              <a:rPr lang="de-DE" dirty="0" err="1" smtClean="0"/>
              <a:t>Privileged</a:t>
            </a:r>
            <a:r>
              <a:rPr lang="de-DE" dirty="0" smtClean="0"/>
              <a:t> </a:t>
            </a:r>
            <a:r>
              <a:rPr lang="de-DE" dirty="0" err="1" smtClean="0"/>
              <a:t>theological</a:t>
            </a:r>
            <a:r>
              <a:rPr lang="de-DE" dirty="0" smtClean="0"/>
              <a:t> </a:t>
            </a:r>
            <a:r>
              <a:rPr lang="de-DE" dirty="0" err="1" smtClean="0"/>
              <a:t>dialogue</a:t>
            </a:r>
            <a:r>
              <a:rPr lang="de-DE" dirty="0" smtClean="0"/>
              <a:t> </a:t>
            </a:r>
            <a:r>
              <a:rPr lang="de-DE" dirty="0" err="1" smtClean="0"/>
              <a:t>and</a:t>
            </a:r>
            <a:r>
              <a:rPr lang="de-DE" dirty="0" smtClean="0"/>
              <a:t> </a:t>
            </a:r>
            <a:r>
              <a:rPr lang="de-DE" dirty="0" err="1" smtClean="0"/>
              <a:t>doctrinal</a:t>
            </a:r>
            <a:r>
              <a:rPr lang="de-DE" dirty="0" smtClean="0"/>
              <a:t> </a:t>
            </a:r>
            <a:r>
              <a:rPr lang="de-DE" dirty="0" err="1" smtClean="0"/>
              <a:t>discussions</a:t>
            </a:r>
            <a:endParaRPr lang="de-DE" dirty="0" smtClean="0"/>
          </a:p>
          <a:p>
            <a:r>
              <a:rPr lang="de-DE" dirty="0" err="1" smtClean="0"/>
              <a:t>Assumption</a:t>
            </a:r>
            <a:r>
              <a:rPr lang="de-DE" dirty="0" smtClean="0"/>
              <a:t> </a:t>
            </a:r>
            <a:r>
              <a:rPr lang="de-DE" dirty="0" err="1" smtClean="0"/>
              <a:t>that</a:t>
            </a:r>
            <a:r>
              <a:rPr lang="de-DE" dirty="0" smtClean="0"/>
              <a:t> </a:t>
            </a:r>
            <a:r>
              <a:rPr lang="de-DE" dirty="0" err="1" smtClean="0"/>
              <a:t>unity</a:t>
            </a:r>
            <a:r>
              <a:rPr lang="de-DE" dirty="0" smtClean="0"/>
              <a:t> </a:t>
            </a:r>
            <a:r>
              <a:rPr lang="de-DE" dirty="0" err="1" smtClean="0"/>
              <a:t>can</a:t>
            </a:r>
            <a:r>
              <a:rPr lang="de-DE" dirty="0" smtClean="0"/>
              <a:t> </a:t>
            </a:r>
            <a:r>
              <a:rPr lang="de-DE" dirty="0" err="1" smtClean="0"/>
              <a:t>only</a:t>
            </a:r>
            <a:r>
              <a:rPr lang="de-DE" dirty="0" smtClean="0"/>
              <a:t> follow </a:t>
            </a:r>
            <a:r>
              <a:rPr lang="de-DE" dirty="0" err="1" smtClean="0"/>
              <a:t>doctrinal</a:t>
            </a:r>
            <a:r>
              <a:rPr lang="de-DE" dirty="0" smtClean="0"/>
              <a:t> </a:t>
            </a:r>
            <a:r>
              <a:rPr lang="de-DE" dirty="0" err="1" smtClean="0"/>
              <a:t>agreement</a:t>
            </a:r>
            <a:endParaRPr lang="de-DE" dirty="0" smtClean="0"/>
          </a:p>
          <a:p>
            <a:r>
              <a:rPr lang="en-GB" dirty="0"/>
              <a:t>S</a:t>
            </a:r>
            <a:r>
              <a:rPr lang="en-GB" dirty="0" smtClean="0"/>
              <a:t>tarting </a:t>
            </a:r>
            <a:r>
              <a:rPr lang="en-GB" dirty="0"/>
              <a:t>from study of </a:t>
            </a:r>
            <a:r>
              <a:rPr lang="en-GB" dirty="0" smtClean="0"/>
              <a:t>differences</a:t>
            </a:r>
          </a:p>
          <a:p>
            <a:r>
              <a:rPr lang="en-GB" dirty="0"/>
              <a:t>U</a:t>
            </a:r>
            <a:r>
              <a:rPr lang="en-GB" dirty="0" smtClean="0"/>
              <a:t>nity seen as </a:t>
            </a:r>
            <a:r>
              <a:rPr lang="en-GB" dirty="0" smtClean="0"/>
              <a:t>a distant goal</a:t>
            </a:r>
            <a:endParaRPr lang="en-GB" dirty="0"/>
          </a:p>
          <a:p>
            <a:endParaRPr lang="de-DE" dirty="0"/>
          </a:p>
        </p:txBody>
      </p:sp>
    </p:spTree>
    <p:extLst>
      <p:ext uri="{BB962C8B-B14F-4D97-AF65-F5344CB8AC3E}">
        <p14:creationId xmlns:p14="http://schemas.microsoft.com/office/powerpoint/2010/main" val="1396353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Orientation </a:t>
            </a:r>
            <a:r>
              <a:rPr lang="de-DE" dirty="0" err="1" smtClean="0"/>
              <a:t>to</a:t>
            </a:r>
            <a:r>
              <a:rPr lang="de-DE" dirty="0" smtClean="0"/>
              <a:t> Action</a:t>
            </a:r>
            <a:endParaRPr lang="de-DE" dirty="0"/>
          </a:p>
        </p:txBody>
      </p:sp>
      <p:sp>
        <p:nvSpPr>
          <p:cNvPr id="3" name="Inhaltsplatzhalter 2"/>
          <p:cNvSpPr>
            <a:spLocks noGrp="1"/>
          </p:cNvSpPr>
          <p:nvPr>
            <p:ph idx="1"/>
          </p:nvPr>
        </p:nvSpPr>
        <p:spPr/>
        <p:txBody>
          <a:bodyPr>
            <a:normAutofit fontScale="25000" lnSpcReduction="20000"/>
          </a:bodyPr>
          <a:lstStyle/>
          <a:p>
            <a:r>
              <a:rPr lang="de-DE" sz="12800" dirty="0" smtClean="0"/>
              <a:t>Walking </a:t>
            </a:r>
            <a:r>
              <a:rPr lang="de-DE" sz="12800" dirty="0" err="1" smtClean="0"/>
              <a:t>together</a:t>
            </a:r>
            <a:r>
              <a:rPr lang="de-DE" sz="12800" dirty="0" smtClean="0"/>
              <a:t>, </a:t>
            </a:r>
            <a:r>
              <a:rPr lang="de-DE" sz="12800" dirty="0" err="1" smtClean="0"/>
              <a:t>witnessing</a:t>
            </a:r>
            <a:r>
              <a:rPr lang="de-DE" sz="12800" dirty="0" smtClean="0"/>
              <a:t> </a:t>
            </a:r>
            <a:r>
              <a:rPr lang="de-DE" sz="12800" dirty="0" err="1" smtClean="0"/>
              <a:t>together</a:t>
            </a:r>
            <a:r>
              <a:rPr lang="de-DE" sz="12800" dirty="0" smtClean="0"/>
              <a:t>, </a:t>
            </a:r>
            <a:r>
              <a:rPr lang="de-DE" sz="12800" dirty="0" err="1" smtClean="0"/>
              <a:t>serving</a:t>
            </a:r>
            <a:r>
              <a:rPr lang="de-DE" sz="12800" dirty="0" smtClean="0"/>
              <a:t> </a:t>
            </a:r>
            <a:r>
              <a:rPr lang="de-DE" sz="12800" dirty="0" err="1" smtClean="0"/>
              <a:t>together</a:t>
            </a:r>
            <a:endParaRPr lang="de-DE" sz="12800" dirty="0" smtClean="0"/>
          </a:p>
          <a:p>
            <a:r>
              <a:rPr lang="de-DE" sz="12800" dirty="0" smtClean="0"/>
              <a:t>Led </a:t>
            </a:r>
            <a:r>
              <a:rPr lang="de-DE" sz="12800" dirty="0" err="1" smtClean="0"/>
              <a:t>by</a:t>
            </a:r>
            <a:r>
              <a:rPr lang="de-DE" sz="12800" dirty="0" smtClean="0"/>
              <a:t> </a:t>
            </a:r>
            <a:r>
              <a:rPr lang="de-DE" sz="12800" dirty="0" err="1" smtClean="0"/>
              <a:t>the</a:t>
            </a:r>
            <a:r>
              <a:rPr lang="de-DE" sz="12800" dirty="0" smtClean="0"/>
              <a:t> Holy Spirit </a:t>
            </a:r>
            <a:r>
              <a:rPr lang="de-DE" sz="12800" dirty="0" err="1" smtClean="0"/>
              <a:t>together</a:t>
            </a:r>
            <a:endParaRPr lang="de-DE" sz="12800" dirty="0" smtClean="0"/>
          </a:p>
          <a:p>
            <a:r>
              <a:rPr lang="de-DE" sz="12800" dirty="0" smtClean="0"/>
              <a:t>Listening </a:t>
            </a:r>
            <a:r>
              <a:rPr lang="de-DE" sz="12800" dirty="0" err="1" smtClean="0"/>
              <a:t>to</a:t>
            </a:r>
            <a:r>
              <a:rPr lang="de-DE" sz="12800" dirty="0" smtClean="0"/>
              <a:t> </a:t>
            </a:r>
            <a:r>
              <a:rPr lang="de-DE" sz="12800" dirty="0" err="1" smtClean="0"/>
              <a:t>the</a:t>
            </a:r>
            <a:r>
              <a:rPr lang="de-DE" sz="12800" dirty="0" smtClean="0"/>
              <a:t> Word </a:t>
            </a:r>
            <a:r>
              <a:rPr lang="de-DE" sz="12800" dirty="0" err="1" smtClean="0"/>
              <a:t>of</a:t>
            </a:r>
            <a:r>
              <a:rPr lang="de-DE" sz="12800" dirty="0" smtClean="0"/>
              <a:t> </a:t>
            </a:r>
            <a:r>
              <a:rPr lang="de-DE" sz="12800" dirty="0" err="1" smtClean="0"/>
              <a:t>God</a:t>
            </a:r>
            <a:r>
              <a:rPr lang="de-DE" sz="12800" dirty="0" smtClean="0"/>
              <a:t> </a:t>
            </a:r>
            <a:r>
              <a:rPr lang="de-DE" sz="12800" dirty="0" err="1" smtClean="0"/>
              <a:t>together</a:t>
            </a:r>
            <a:endParaRPr lang="de-DE" sz="12800" dirty="0" smtClean="0"/>
          </a:p>
          <a:p>
            <a:r>
              <a:rPr lang="de-DE" sz="12800" dirty="0" smtClean="0"/>
              <a:t>Joint </a:t>
            </a:r>
            <a:r>
              <a:rPr lang="de-DE" sz="12800" dirty="0" err="1" smtClean="0"/>
              <a:t>Evangelization</a:t>
            </a:r>
            <a:endParaRPr lang="de-DE" sz="12800" dirty="0" smtClean="0"/>
          </a:p>
          <a:p>
            <a:r>
              <a:rPr lang="de-DE" sz="12800" dirty="0" smtClean="0"/>
              <a:t>Joint Action </a:t>
            </a:r>
            <a:r>
              <a:rPr lang="de-DE" sz="12800" dirty="0" err="1" smtClean="0"/>
              <a:t>against</a:t>
            </a:r>
            <a:r>
              <a:rPr lang="de-DE" sz="12800" dirty="0" smtClean="0"/>
              <a:t> </a:t>
            </a:r>
            <a:r>
              <a:rPr lang="de-DE" sz="12800" dirty="0" err="1" smtClean="0"/>
              <a:t>Evils</a:t>
            </a:r>
            <a:r>
              <a:rPr lang="de-DE" sz="12800" dirty="0" smtClean="0"/>
              <a:t> in </a:t>
            </a:r>
            <a:r>
              <a:rPr lang="de-DE" sz="12800" dirty="0" smtClean="0"/>
              <a:t>Society</a:t>
            </a:r>
            <a:endParaRPr lang="de-DE" sz="12800" dirty="0" smtClean="0"/>
          </a:p>
          <a:p>
            <a:pPr marL="0" indent="0">
              <a:buNone/>
            </a:pPr>
            <a:r>
              <a:rPr lang="de-DE" sz="12800" dirty="0"/>
              <a:t>	</a:t>
            </a:r>
            <a:r>
              <a:rPr lang="de-DE" sz="12800" dirty="0" smtClean="0"/>
              <a:t>* </a:t>
            </a:r>
            <a:r>
              <a:rPr lang="de-DE" sz="12800" dirty="0" err="1"/>
              <a:t>example</a:t>
            </a:r>
            <a:r>
              <a:rPr lang="de-DE" sz="12800" dirty="0"/>
              <a:t> </a:t>
            </a:r>
            <a:r>
              <a:rPr lang="de-DE" sz="12800" dirty="0" err="1"/>
              <a:t>of</a:t>
            </a:r>
            <a:r>
              <a:rPr lang="de-DE" sz="12800" dirty="0"/>
              <a:t> human </a:t>
            </a:r>
            <a:r>
              <a:rPr lang="de-DE" sz="12800" dirty="0" err="1" smtClean="0"/>
              <a:t>trafficking</a:t>
            </a:r>
            <a:endParaRPr lang="de-DE" sz="12800" dirty="0" smtClean="0"/>
          </a:p>
          <a:p>
            <a:pPr marL="0" indent="0">
              <a:buNone/>
            </a:pPr>
            <a:r>
              <a:rPr lang="de-DE" sz="12800" dirty="0"/>
              <a:t>	</a:t>
            </a:r>
            <a:r>
              <a:rPr lang="de-DE" sz="12800" dirty="0" smtClean="0"/>
              <a:t>* </a:t>
            </a:r>
            <a:r>
              <a:rPr lang="de-DE" sz="12800" dirty="0" err="1" smtClean="0"/>
              <a:t>protecting</a:t>
            </a:r>
            <a:r>
              <a:rPr lang="de-DE" sz="12800" dirty="0" smtClean="0"/>
              <a:t> </a:t>
            </a:r>
            <a:r>
              <a:rPr lang="de-DE" sz="12800" dirty="0" err="1" smtClean="0"/>
              <a:t>and</a:t>
            </a:r>
            <a:r>
              <a:rPr lang="de-DE" sz="12800" dirty="0" smtClean="0"/>
              <a:t> </a:t>
            </a:r>
            <a:r>
              <a:rPr lang="de-DE" sz="12800" dirty="0" err="1" smtClean="0"/>
              <a:t>enhancing</a:t>
            </a:r>
            <a:r>
              <a:rPr lang="de-DE" sz="12800" dirty="0" smtClean="0"/>
              <a:t> </a:t>
            </a:r>
            <a:r>
              <a:rPr lang="de-DE" sz="12800" dirty="0" err="1" smtClean="0"/>
              <a:t>creation</a:t>
            </a:r>
            <a:endParaRPr lang="de-DE" sz="12800" dirty="0" smtClean="0"/>
          </a:p>
          <a:p>
            <a:r>
              <a:rPr lang="de-DE" sz="12800" dirty="0" err="1" smtClean="0"/>
              <a:t>Reconciliation</a:t>
            </a:r>
            <a:r>
              <a:rPr lang="de-DE" sz="12800" dirty="0" smtClean="0"/>
              <a:t> </a:t>
            </a:r>
            <a:r>
              <a:rPr lang="de-DE" sz="12800" dirty="0" smtClean="0"/>
              <a:t>Initiatives </a:t>
            </a:r>
            <a:endParaRPr lang="de-DE" sz="12800" dirty="0"/>
          </a:p>
          <a:p>
            <a:pPr marL="0" indent="0">
              <a:buNone/>
            </a:pPr>
            <a:endParaRPr lang="de-DE" sz="12800" dirty="0"/>
          </a:p>
          <a:p>
            <a:endParaRPr lang="de-DE" dirty="0" smtClean="0"/>
          </a:p>
          <a:p>
            <a:endParaRPr lang="de-DE" sz="11100" dirty="0"/>
          </a:p>
          <a:p>
            <a:endParaRPr lang="de-DE" dirty="0" smtClean="0"/>
          </a:p>
          <a:p>
            <a:endParaRPr lang="de-DE" b="1" dirty="0"/>
          </a:p>
          <a:p>
            <a:endParaRPr lang="de-DE" dirty="0" smtClean="0"/>
          </a:p>
          <a:p>
            <a:endParaRPr lang="de-DE" dirty="0" smtClean="0"/>
          </a:p>
          <a:p>
            <a:endParaRPr lang="de-DE" dirty="0"/>
          </a:p>
          <a:p>
            <a:endParaRPr lang="de-DE" dirty="0" smtClean="0"/>
          </a:p>
          <a:p>
            <a:endParaRPr lang="de-DE" dirty="0"/>
          </a:p>
          <a:p>
            <a:endParaRPr lang="de-DE" dirty="0" smtClean="0"/>
          </a:p>
          <a:p>
            <a:endParaRPr lang="de-DE" dirty="0" smtClean="0"/>
          </a:p>
          <a:p>
            <a:endParaRPr lang="de-DE" dirty="0"/>
          </a:p>
          <a:p>
            <a:endParaRPr lang="de-DE" dirty="0" smtClean="0"/>
          </a:p>
          <a:p>
            <a:pPr marL="0" indent="0">
              <a:buNone/>
            </a:pPr>
            <a:r>
              <a:rPr lang="de-DE" dirty="0"/>
              <a:t>	</a:t>
            </a:r>
          </a:p>
        </p:txBody>
      </p:sp>
    </p:spTree>
    <p:extLst>
      <p:ext uri="{BB962C8B-B14F-4D97-AF65-F5344CB8AC3E}">
        <p14:creationId xmlns:p14="http://schemas.microsoft.com/office/powerpoint/2010/main" val="269661927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Bildschirmpräsentation (4:3)</PresentationFormat>
  <Paragraphs>80</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KRAKOW Wednesday October 21, 2015</vt:lpstr>
      <vt:lpstr>Talk 3</vt:lpstr>
      <vt:lpstr>Relationships with Pentecostals and Evangelicals</vt:lpstr>
      <vt:lpstr>As Bishop of Rome</vt:lpstr>
      <vt:lpstr>Message to Pentecostals: Walking Together</vt:lpstr>
      <vt:lpstr>MESSAGE TO PENTECOSTALS</vt:lpstr>
      <vt:lpstr>A New Model</vt:lpstr>
      <vt:lpstr>Previous Model</vt:lpstr>
      <vt:lpstr>Orientation to Action</vt:lpstr>
      <vt:lpstr>MESSAGES TO CATHOLIC CHARISMATIC RENEWAL</vt:lpstr>
      <vt:lpstr>NEW PAPAL STATEMENTS</vt:lpstr>
      <vt:lpstr>DEEPENED VISION OF CHURCH RENEWAL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KRAKOW Wednesday October 21, 2015</dc:title>
  <dc:creator>Peter Hocken</dc:creator>
  <cp:lastModifiedBy>Peter Hocken</cp:lastModifiedBy>
  <cp:revision>23</cp:revision>
  <dcterms:created xsi:type="dcterms:W3CDTF">2015-10-02T09:42:46Z</dcterms:created>
  <dcterms:modified xsi:type="dcterms:W3CDTF">2015-10-05T09:11:18Z</dcterms:modified>
</cp:coreProperties>
</file>