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6" r:id="rId9"/>
    <p:sldId id="264" r:id="rId10"/>
    <p:sldId id="265" r:id="rId11"/>
    <p:sldId id="267" r:id="rId12"/>
    <p:sldId id="268" r:id="rId13"/>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020B8E1A-F66B-4A76-977F-086A9D7C787B}" type="datetimeFigureOut">
              <a:rPr lang="de-DE" smtClean="0"/>
              <a:t>05.10.2015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94FC1D6-EBAE-404F-A448-714ED6314746}" type="slidenum">
              <a:rPr lang="de-DE" smtClean="0"/>
              <a:t>‹Nr.›</a:t>
            </a:fld>
            <a:endParaRPr lang="de-DE"/>
          </a:p>
        </p:txBody>
      </p:sp>
    </p:spTree>
    <p:extLst>
      <p:ext uri="{BB962C8B-B14F-4D97-AF65-F5344CB8AC3E}">
        <p14:creationId xmlns:p14="http://schemas.microsoft.com/office/powerpoint/2010/main" val="1319974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020B8E1A-F66B-4A76-977F-086A9D7C787B}" type="datetimeFigureOut">
              <a:rPr lang="de-DE" smtClean="0"/>
              <a:t>05.10.2015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94FC1D6-EBAE-404F-A448-714ED6314746}" type="slidenum">
              <a:rPr lang="de-DE" smtClean="0"/>
              <a:t>‹Nr.›</a:t>
            </a:fld>
            <a:endParaRPr lang="de-DE"/>
          </a:p>
        </p:txBody>
      </p:sp>
    </p:spTree>
    <p:extLst>
      <p:ext uri="{BB962C8B-B14F-4D97-AF65-F5344CB8AC3E}">
        <p14:creationId xmlns:p14="http://schemas.microsoft.com/office/powerpoint/2010/main" val="534811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020B8E1A-F66B-4A76-977F-086A9D7C787B}" type="datetimeFigureOut">
              <a:rPr lang="de-DE" smtClean="0"/>
              <a:t>05.10.2015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94FC1D6-EBAE-404F-A448-714ED6314746}" type="slidenum">
              <a:rPr lang="de-DE" smtClean="0"/>
              <a:t>‹Nr.›</a:t>
            </a:fld>
            <a:endParaRPr lang="de-DE"/>
          </a:p>
        </p:txBody>
      </p:sp>
    </p:spTree>
    <p:extLst>
      <p:ext uri="{BB962C8B-B14F-4D97-AF65-F5344CB8AC3E}">
        <p14:creationId xmlns:p14="http://schemas.microsoft.com/office/powerpoint/2010/main" val="2163892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020B8E1A-F66B-4A76-977F-086A9D7C787B}" type="datetimeFigureOut">
              <a:rPr lang="de-DE" smtClean="0"/>
              <a:t>05.10.2015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94FC1D6-EBAE-404F-A448-714ED6314746}" type="slidenum">
              <a:rPr lang="de-DE" smtClean="0"/>
              <a:t>‹Nr.›</a:t>
            </a:fld>
            <a:endParaRPr lang="de-DE"/>
          </a:p>
        </p:txBody>
      </p:sp>
    </p:spTree>
    <p:extLst>
      <p:ext uri="{BB962C8B-B14F-4D97-AF65-F5344CB8AC3E}">
        <p14:creationId xmlns:p14="http://schemas.microsoft.com/office/powerpoint/2010/main" val="2715475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020B8E1A-F66B-4A76-977F-086A9D7C787B}" type="datetimeFigureOut">
              <a:rPr lang="de-DE" smtClean="0"/>
              <a:t>05.10.2015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94FC1D6-EBAE-404F-A448-714ED6314746}" type="slidenum">
              <a:rPr lang="de-DE" smtClean="0"/>
              <a:t>‹Nr.›</a:t>
            </a:fld>
            <a:endParaRPr lang="de-DE"/>
          </a:p>
        </p:txBody>
      </p:sp>
    </p:spTree>
    <p:extLst>
      <p:ext uri="{BB962C8B-B14F-4D97-AF65-F5344CB8AC3E}">
        <p14:creationId xmlns:p14="http://schemas.microsoft.com/office/powerpoint/2010/main" val="1446547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020B8E1A-F66B-4A76-977F-086A9D7C787B}" type="datetimeFigureOut">
              <a:rPr lang="de-DE" smtClean="0"/>
              <a:t>05.10.2015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794FC1D6-EBAE-404F-A448-714ED6314746}" type="slidenum">
              <a:rPr lang="de-DE" smtClean="0"/>
              <a:t>‹Nr.›</a:t>
            </a:fld>
            <a:endParaRPr lang="de-DE"/>
          </a:p>
        </p:txBody>
      </p:sp>
    </p:spTree>
    <p:extLst>
      <p:ext uri="{BB962C8B-B14F-4D97-AF65-F5344CB8AC3E}">
        <p14:creationId xmlns:p14="http://schemas.microsoft.com/office/powerpoint/2010/main" val="327409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020B8E1A-F66B-4A76-977F-086A9D7C787B}" type="datetimeFigureOut">
              <a:rPr lang="de-DE" smtClean="0"/>
              <a:t>05.10.2015</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794FC1D6-EBAE-404F-A448-714ED6314746}" type="slidenum">
              <a:rPr lang="de-DE" smtClean="0"/>
              <a:t>‹Nr.›</a:t>
            </a:fld>
            <a:endParaRPr lang="de-DE"/>
          </a:p>
        </p:txBody>
      </p:sp>
    </p:spTree>
    <p:extLst>
      <p:ext uri="{BB962C8B-B14F-4D97-AF65-F5344CB8AC3E}">
        <p14:creationId xmlns:p14="http://schemas.microsoft.com/office/powerpoint/2010/main" val="2455045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020B8E1A-F66B-4A76-977F-086A9D7C787B}" type="datetimeFigureOut">
              <a:rPr lang="de-DE" smtClean="0"/>
              <a:t>05.10.2015</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794FC1D6-EBAE-404F-A448-714ED6314746}" type="slidenum">
              <a:rPr lang="de-DE" smtClean="0"/>
              <a:t>‹Nr.›</a:t>
            </a:fld>
            <a:endParaRPr lang="de-DE"/>
          </a:p>
        </p:txBody>
      </p:sp>
    </p:spTree>
    <p:extLst>
      <p:ext uri="{BB962C8B-B14F-4D97-AF65-F5344CB8AC3E}">
        <p14:creationId xmlns:p14="http://schemas.microsoft.com/office/powerpoint/2010/main" val="708928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020B8E1A-F66B-4A76-977F-086A9D7C787B}" type="datetimeFigureOut">
              <a:rPr lang="de-DE" smtClean="0"/>
              <a:t>05.10.2015</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794FC1D6-EBAE-404F-A448-714ED6314746}" type="slidenum">
              <a:rPr lang="de-DE" smtClean="0"/>
              <a:t>‹Nr.›</a:t>
            </a:fld>
            <a:endParaRPr lang="de-DE"/>
          </a:p>
        </p:txBody>
      </p:sp>
    </p:spTree>
    <p:extLst>
      <p:ext uri="{BB962C8B-B14F-4D97-AF65-F5344CB8AC3E}">
        <p14:creationId xmlns:p14="http://schemas.microsoft.com/office/powerpoint/2010/main" val="2662553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020B8E1A-F66B-4A76-977F-086A9D7C787B}" type="datetimeFigureOut">
              <a:rPr lang="de-DE" smtClean="0"/>
              <a:t>05.10.2015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794FC1D6-EBAE-404F-A448-714ED6314746}" type="slidenum">
              <a:rPr lang="de-DE" smtClean="0"/>
              <a:t>‹Nr.›</a:t>
            </a:fld>
            <a:endParaRPr lang="de-DE"/>
          </a:p>
        </p:txBody>
      </p:sp>
    </p:spTree>
    <p:extLst>
      <p:ext uri="{BB962C8B-B14F-4D97-AF65-F5344CB8AC3E}">
        <p14:creationId xmlns:p14="http://schemas.microsoft.com/office/powerpoint/2010/main" val="1805171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020B8E1A-F66B-4A76-977F-086A9D7C787B}" type="datetimeFigureOut">
              <a:rPr lang="de-DE" smtClean="0"/>
              <a:t>05.10.2015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794FC1D6-EBAE-404F-A448-714ED6314746}" type="slidenum">
              <a:rPr lang="de-DE" smtClean="0"/>
              <a:t>‹Nr.›</a:t>
            </a:fld>
            <a:endParaRPr lang="de-DE"/>
          </a:p>
        </p:txBody>
      </p:sp>
    </p:spTree>
    <p:extLst>
      <p:ext uri="{BB962C8B-B14F-4D97-AF65-F5344CB8AC3E}">
        <p14:creationId xmlns:p14="http://schemas.microsoft.com/office/powerpoint/2010/main" val="3502233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0B8E1A-F66B-4A76-977F-086A9D7C787B}" type="datetimeFigureOut">
              <a:rPr lang="de-DE" smtClean="0"/>
              <a:t>05.10.2015</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4FC1D6-EBAE-404F-A448-714ED6314746}" type="slidenum">
              <a:rPr lang="de-DE" smtClean="0"/>
              <a:t>‹Nr.›</a:t>
            </a:fld>
            <a:endParaRPr lang="de-DE"/>
          </a:p>
        </p:txBody>
      </p:sp>
    </p:spTree>
    <p:extLst>
      <p:ext uri="{BB962C8B-B14F-4D97-AF65-F5344CB8AC3E}">
        <p14:creationId xmlns:p14="http://schemas.microsoft.com/office/powerpoint/2010/main" val="22768454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KRAKOW </a:t>
            </a:r>
            <a:r>
              <a:rPr lang="de-DE" dirty="0" err="1" smtClean="0"/>
              <a:t>Wednesday</a:t>
            </a:r>
            <a:r>
              <a:rPr lang="de-DE" dirty="0" smtClean="0"/>
              <a:t> </a:t>
            </a:r>
            <a:r>
              <a:rPr lang="de-DE" dirty="0" err="1" smtClean="0"/>
              <a:t>October</a:t>
            </a:r>
            <a:r>
              <a:rPr lang="de-DE" smtClean="0"/>
              <a:t> 21, 2015</a:t>
            </a:r>
            <a:endParaRPr lang="de-DE"/>
          </a:p>
        </p:txBody>
      </p:sp>
      <p:sp>
        <p:nvSpPr>
          <p:cNvPr id="3" name="Untertitel 2"/>
          <p:cNvSpPr>
            <a:spLocks noGrp="1"/>
          </p:cNvSpPr>
          <p:nvPr>
            <p:ph type="subTitle" idx="1"/>
          </p:nvPr>
        </p:nvSpPr>
        <p:spPr/>
        <p:txBody>
          <a:bodyPr/>
          <a:lstStyle/>
          <a:p>
            <a:endParaRPr lang="de-DE" dirty="0" smtClean="0"/>
          </a:p>
          <a:p>
            <a:r>
              <a:rPr lang="de-DE" b="1" dirty="0" smtClean="0"/>
              <a:t>Pope Francis</a:t>
            </a:r>
            <a:endParaRPr lang="de-DE" b="1" dirty="0"/>
          </a:p>
        </p:txBody>
      </p:sp>
    </p:spTree>
    <p:extLst>
      <p:ext uri="{BB962C8B-B14F-4D97-AF65-F5344CB8AC3E}">
        <p14:creationId xmlns:p14="http://schemas.microsoft.com/office/powerpoint/2010/main" val="11292752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MESSAGES TO CATHOLIC CHARISMATIC RENEWAL</a:t>
            </a:r>
            <a:endParaRPr lang="de-DE" dirty="0"/>
          </a:p>
        </p:txBody>
      </p:sp>
      <p:sp>
        <p:nvSpPr>
          <p:cNvPr id="3" name="Inhaltsplatzhalter 2"/>
          <p:cNvSpPr>
            <a:spLocks noGrp="1"/>
          </p:cNvSpPr>
          <p:nvPr>
            <p:ph idx="1"/>
          </p:nvPr>
        </p:nvSpPr>
        <p:spPr/>
        <p:txBody>
          <a:bodyPr/>
          <a:lstStyle/>
          <a:p>
            <a:r>
              <a:rPr lang="de-DE" dirty="0" err="1" smtClean="0"/>
              <a:t>To</a:t>
            </a:r>
            <a:r>
              <a:rPr lang="de-DE" dirty="0" smtClean="0"/>
              <a:t> ICCRS-</a:t>
            </a:r>
            <a:r>
              <a:rPr lang="de-DE" dirty="0" err="1" smtClean="0"/>
              <a:t>RnS</a:t>
            </a:r>
            <a:r>
              <a:rPr lang="de-DE" dirty="0" smtClean="0"/>
              <a:t> </a:t>
            </a:r>
            <a:r>
              <a:rPr lang="de-DE" dirty="0" err="1" smtClean="0"/>
              <a:t>Gathering</a:t>
            </a:r>
            <a:r>
              <a:rPr lang="de-DE" dirty="0" smtClean="0"/>
              <a:t> in </a:t>
            </a:r>
            <a:r>
              <a:rPr lang="de-DE" dirty="0" err="1" smtClean="0"/>
              <a:t>Olympic</a:t>
            </a:r>
            <a:r>
              <a:rPr lang="de-DE" dirty="0" smtClean="0"/>
              <a:t> Stadium, June 1, 2014</a:t>
            </a:r>
          </a:p>
          <a:p>
            <a:r>
              <a:rPr lang="de-DE" dirty="0" err="1" smtClean="0"/>
              <a:t>To</a:t>
            </a:r>
            <a:r>
              <a:rPr lang="de-DE" dirty="0" smtClean="0"/>
              <a:t> CFCCCF Meeting, </a:t>
            </a:r>
            <a:r>
              <a:rPr lang="de-DE" dirty="0" err="1" smtClean="0"/>
              <a:t>October</a:t>
            </a:r>
            <a:r>
              <a:rPr lang="de-DE" dirty="0" smtClean="0"/>
              <a:t> 31, 2014</a:t>
            </a:r>
          </a:p>
          <a:p>
            <a:r>
              <a:rPr lang="de-DE" dirty="0" err="1" smtClean="0"/>
              <a:t>To</a:t>
            </a:r>
            <a:r>
              <a:rPr lang="de-DE" dirty="0" smtClean="0"/>
              <a:t> ICCRS-</a:t>
            </a:r>
            <a:r>
              <a:rPr lang="de-DE" dirty="0" err="1" smtClean="0"/>
              <a:t>RnS</a:t>
            </a:r>
            <a:r>
              <a:rPr lang="de-DE" dirty="0" smtClean="0"/>
              <a:t> </a:t>
            </a:r>
            <a:r>
              <a:rPr lang="de-DE" dirty="0" err="1" smtClean="0"/>
              <a:t>Gathering</a:t>
            </a:r>
            <a:r>
              <a:rPr lang="de-DE" dirty="0" smtClean="0"/>
              <a:t> in St </a:t>
            </a:r>
            <a:r>
              <a:rPr lang="de-DE" dirty="0" err="1" smtClean="0"/>
              <a:t>Peter‘s</a:t>
            </a:r>
            <a:r>
              <a:rPr lang="de-DE" dirty="0" smtClean="0"/>
              <a:t> Square, </a:t>
            </a:r>
            <a:r>
              <a:rPr lang="de-DE" dirty="0" err="1" smtClean="0"/>
              <a:t>July</a:t>
            </a:r>
            <a:r>
              <a:rPr lang="de-DE" dirty="0" smtClean="0"/>
              <a:t> 3, 2015</a:t>
            </a:r>
          </a:p>
          <a:p>
            <a:pPr marL="0" indent="0">
              <a:buNone/>
            </a:pPr>
            <a:r>
              <a:rPr lang="de-DE" dirty="0"/>
              <a:t>	</a:t>
            </a:r>
          </a:p>
        </p:txBody>
      </p:sp>
    </p:spTree>
    <p:extLst>
      <p:ext uri="{BB962C8B-B14F-4D97-AF65-F5344CB8AC3E}">
        <p14:creationId xmlns:p14="http://schemas.microsoft.com/office/powerpoint/2010/main" val="29673420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NEW PAPAL STATEMENTS</a:t>
            </a:r>
            <a:endParaRPr lang="de-DE" dirty="0"/>
          </a:p>
        </p:txBody>
      </p:sp>
      <p:sp>
        <p:nvSpPr>
          <p:cNvPr id="3" name="Inhaltsplatzhalter 2"/>
          <p:cNvSpPr>
            <a:spLocks noGrp="1"/>
          </p:cNvSpPr>
          <p:nvPr>
            <p:ph idx="1"/>
          </p:nvPr>
        </p:nvSpPr>
        <p:spPr/>
        <p:txBody>
          <a:bodyPr/>
          <a:lstStyle/>
          <a:p>
            <a:r>
              <a:rPr lang="de-DE" dirty="0" err="1" smtClean="0"/>
              <a:t>Uses</a:t>
            </a:r>
            <a:r>
              <a:rPr lang="de-DE" dirty="0" smtClean="0"/>
              <a:t> </a:t>
            </a:r>
            <a:r>
              <a:rPr lang="de-DE" dirty="0" err="1" smtClean="0"/>
              <a:t>term</a:t>
            </a:r>
            <a:r>
              <a:rPr lang="de-DE" dirty="0" smtClean="0"/>
              <a:t> </a:t>
            </a:r>
            <a:r>
              <a:rPr lang="de-DE" b="1" dirty="0" err="1" smtClean="0"/>
              <a:t>baptism</a:t>
            </a:r>
            <a:r>
              <a:rPr lang="de-DE" b="1" dirty="0" smtClean="0"/>
              <a:t> in </a:t>
            </a:r>
            <a:r>
              <a:rPr lang="de-DE" b="1" dirty="0" err="1" smtClean="0"/>
              <a:t>the</a:t>
            </a:r>
            <a:r>
              <a:rPr lang="de-DE" b="1" dirty="0" smtClean="0"/>
              <a:t> Holy Spirit</a:t>
            </a:r>
          </a:p>
          <a:p>
            <a:r>
              <a:rPr lang="de-DE" dirty="0" err="1" smtClean="0"/>
              <a:t>Spread</a:t>
            </a:r>
            <a:r>
              <a:rPr lang="de-DE" dirty="0" smtClean="0"/>
              <a:t> BHS </a:t>
            </a:r>
            <a:r>
              <a:rPr lang="de-DE" dirty="0" err="1" smtClean="0"/>
              <a:t>to</a:t>
            </a:r>
            <a:r>
              <a:rPr lang="de-DE" dirty="0" smtClean="0"/>
              <a:t> </a:t>
            </a:r>
            <a:r>
              <a:rPr lang="de-DE" dirty="0" err="1" smtClean="0"/>
              <a:t>the</a:t>
            </a:r>
            <a:r>
              <a:rPr lang="de-DE" dirty="0" smtClean="0"/>
              <a:t> </a:t>
            </a:r>
            <a:r>
              <a:rPr lang="de-DE" dirty="0" err="1" smtClean="0"/>
              <a:t>whole</a:t>
            </a:r>
            <a:r>
              <a:rPr lang="de-DE" dirty="0" smtClean="0"/>
              <a:t> Church</a:t>
            </a:r>
          </a:p>
          <a:p>
            <a:r>
              <a:rPr lang="de-DE" dirty="0" smtClean="0"/>
              <a:t>CR </a:t>
            </a:r>
            <a:r>
              <a:rPr lang="de-DE" dirty="0" err="1" smtClean="0"/>
              <a:t>is</a:t>
            </a:r>
            <a:r>
              <a:rPr lang="de-DE" dirty="0" smtClean="0"/>
              <a:t> a </a:t>
            </a:r>
            <a:r>
              <a:rPr lang="de-DE" dirty="0" err="1" smtClean="0"/>
              <a:t>sovereign</a:t>
            </a:r>
            <a:r>
              <a:rPr lang="de-DE" dirty="0" smtClean="0"/>
              <a:t> </a:t>
            </a:r>
            <a:r>
              <a:rPr lang="de-DE" dirty="0" err="1" smtClean="0"/>
              <a:t>act</a:t>
            </a:r>
            <a:r>
              <a:rPr lang="de-DE" dirty="0" smtClean="0"/>
              <a:t> </a:t>
            </a:r>
            <a:r>
              <a:rPr lang="de-DE" dirty="0" err="1" smtClean="0"/>
              <a:t>of</a:t>
            </a:r>
            <a:r>
              <a:rPr lang="de-DE" dirty="0" smtClean="0"/>
              <a:t> </a:t>
            </a:r>
            <a:r>
              <a:rPr lang="de-DE" dirty="0" err="1" smtClean="0"/>
              <a:t>God</a:t>
            </a:r>
            <a:endParaRPr lang="de-DE" dirty="0" smtClean="0"/>
          </a:p>
          <a:p>
            <a:r>
              <a:rPr lang="de-DE" dirty="0" smtClean="0"/>
              <a:t>Not just </a:t>
            </a:r>
            <a:r>
              <a:rPr lang="de-DE" dirty="0" err="1" smtClean="0"/>
              <a:t>another</a:t>
            </a:r>
            <a:r>
              <a:rPr lang="de-DE" dirty="0" smtClean="0"/>
              <a:t> </a:t>
            </a:r>
            <a:r>
              <a:rPr lang="de-DE" dirty="0" err="1" smtClean="0"/>
              <a:t>ecclesial</a:t>
            </a:r>
            <a:r>
              <a:rPr lang="de-DE" dirty="0" smtClean="0"/>
              <a:t> </a:t>
            </a:r>
            <a:r>
              <a:rPr lang="de-DE" dirty="0" err="1" smtClean="0"/>
              <a:t>movement</a:t>
            </a:r>
            <a:endParaRPr lang="de-DE" dirty="0" smtClean="0"/>
          </a:p>
          <a:p>
            <a:r>
              <a:rPr lang="de-DE" dirty="0" smtClean="0"/>
              <a:t>The </a:t>
            </a:r>
            <a:r>
              <a:rPr lang="de-DE" dirty="0" err="1" smtClean="0"/>
              <a:t>Renewal</a:t>
            </a:r>
            <a:r>
              <a:rPr lang="de-DE" dirty="0" smtClean="0"/>
              <a:t> </a:t>
            </a:r>
            <a:r>
              <a:rPr lang="de-DE" dirty="0" err="1" smtClean="0"/>
              <a:t>is</a:t>
            </a:r>
            <a:r>
              <a:rPr lang="de-DE" dirty="0" smtClean="0"/>
              <a:t> </a:t>
            </a:r>
            <a:r>
              <a:rPr lang="de-DE" dirty="0" err="1" smtClean="0"/>
              <a:t>inherently</a:t>
            </a:r>
            <a:r>
              <a:rPr lang="de-DE" dirty="0" smtClean="0"/>
              <a:t> </a:t>
            </a:r>
            <a:r>
              <a:rPr lang="de-DE" smtClean="0"/>
              <a:t>ecumenical</a:t>
            </a:r>
            <a:endParaRPr lang="de-DE" dirty="0"/>
          </a:p>
        </p:txBody>
      </p:sp>
    </p:spTree>
    <p:extLst>
      <p:ext uri="{BB962C8B-B14F-4D97-AF65-F5344CB8AC3E}">
        <p14:creationId xmlns:p14="http://schemas.microsoft.com/office/powerpoint/2010/main" val="13304385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DEEPENED VISION OF CHURCH RENEWAL</a:t>
            </a:r>
            <a:endParaRPr lang="de-DE" dirty="0"/>
          </a:p>
        </p:txBody>
      </p:sp>
      <p:sp>
        <p:nvSpPr>
          <p:cNvPr id="3" name="Inhaltsplatzhalter 2"/>
          <p:cNvSpPr>
            <a:spLocks noGrp="1"/>
          </p:cNvSpPr>
          <p:nvPr>
            <p:ph idx="1"/>
          </p:nvPr>
        </p:nvSpPr>
        <p:spPr/>
        <p:txBody>
          <a:bodyPr/>
          <a:lstStyle/>
          <a:p>
            <a:r>
              <a:rPr lang="de-DE" dirty="0" smtClean="0"/>
              <a:t>New </a:t>
            </a:r>
            <a:r>
              <a:rPr lang="de-DE" dirty="0" err="1" smtClean="0"/>
              <a:t>Outpouring</a:t>
            </a:r>
            <a:r>
              <a:rPr lang="de-DE" dirty="0" smtClean="0"/>
              <a:t> </a:t>
            </a:r>
            <a:r>
              <a:rPr lang="de-DE" dirty="0" err="1" smtClean="0"/>
              <a:t>of</a:t>
            </a:r>
            <a:r>
              <a:rPr lang="de-DE" dirty="0" smtClean="0"/>
              <a:t> </a:t>
            </a:r>
            <a:r>
              <a:rPr lang="de-DE" dirty="0" err="1" smtClean="0"/>
              <a:t>the</a:t>
            </a:r>
            <a:r>
              <a:rPr lang="de-DE" dirty="0" smtClean="0"/>
              <a:t> Holy Spirit</a:t>
            </a:r>
          </a:p>
          <a:p>
            <a:r>
              <a:rPr lang="de-DE" dirty="0" smtClean="0"/>
              <a:t>Submission </a:t>
            </a:r>
            <a:r>
              <a:rPr lang="de-DE" dirty="0" err="1" smtClean="0"/>
              <a:t>to</a:t>
            </a:r>
            <a:r>
              <a:rPr lang="de-DE" dirty="0" smtClean="0"/>
              <a:t> Lordship </a:t>
            </a:r>
            <a:r>
              <a:rPr lang="de-DE" dirty="0" err="1" smtClean="0"/>
              <a:t>of</a:t>
            </a:r>
            <a:r>
              <a:rPr lang="de-DE" dirty="0" smtClean="0"/>
              <a:t> Jesus </a:t>
            </a:r>
            <a:r>
              <a:rPr lang="de-DE" dirty="0" err="1" smtClean="0"/>
              <a:t>who</a:t>
            </a:r>
            <a:r>
              <a:rPr lang="de-DE" dirty="0" smtClean="0"/>
              <a:t> </a:t>
            </a:r>
            <a:r>
              <a:rPr lang="de-DE" dirty="0" err="1" smtClean="0"/>
              <a:t>pours</a:t>
            </a:r>
            <a:r>
              <a:rPr lang="de-DE" dirty="0" smtClean="0"/>
              <a:t> out </a:t>
            </a:r>
            <a:r>
              <a:rPr lang="de-DE" dirty="0" err="1" smtClean="0"/>
              <a:t>the</a:t>
            </a:r>
            <a:r>
              <a:rPr lang="de-DE" dirty="0" smtClean="0"/>
              <a:t> Spirit</a:t>
            </a:r>
          </a:p>
          <a:p>
            <a:r>
              <a:rPr lang="de-DE" dirty="0" err="1" smtClean="0"/>
              <a:t>Servants</a:t>
            </a:r>
            <a:r>
              <a:rPr lang="de-DE" dirty="0" smtClean="0"/>
              <a:t> </a:t>
            </a:r>
            <a:r>
              <a:rPr lang="de-DE" dirty="0" err="1" smtClean="0"/>
              <a:t>of</a:t>
            </a:r>
            <a:r>
              <a:rPr lang="de-DE" dirty="0" smtClean="0"/>
              <a:t> </a:t>
            </a:r>
            <a:r>
              <a:rPr lang="de-DE" dirty="0" err="1" smtClean="0"/>
              <a:t>the</a:t>
            </a:r>
            <a:r>
              <a:rPr lang="de-DE" dirty="0" smtClean="0"/>
              <a:t> Spirit</a:t>
            </a:r>
          </a:p>
          <a:p>
            <a:r>
              <a:rPr lang="de-DE" dirty="0" err="1" smtClean="0"/>
              <a:t>Recognizing</a:t>
            </a:r>
            <a:r>
              <a:rPr lang="de-DE" dirty="0" smtClean="0"/>
              <a:t> </a:t>
            </a:r>
            <a:r>
              <a:rPr lang="de-DE" dirty="0" err="1" smtClean="0"/>
              <a:t>the</a:t>
            </a:r>
            <a:r>
              <a:rPr lang="de-DE" dirty="0" smtClean="0"/>
              <a:t> </a:t>
            </a:r>
            <a:r>
              <a:rPr lang="de-DE" dirty="0" err="1" smtClean="0"/>
              <a:t>work</a:t>
            </a:r>
            <a:r>
              <a:rPr lang="de-DE" dirty="0" smtClean="0"/>
              <a:t> </a:t>
            </a:r>
            <a:r>
              <a:rPr lang="de-DE" dirty="0" err="1" smtClean="0"/>
              <a:t>of</a:t>
            </a:r>
            <a:r>
              <a:rPr lang="de-DE" dirty="0" smtClean="0"/>
              <a:t> </a:t>
            </a:r>
            <a:r>
              <a:rPr lang="de-DE" dirty="0" err="1" smtClean="0"/>
              <a:t>the</a:t>
            </a:r>
            <a:r>
              <a:rPr lang="de-DE" dirty="0" smtClean="0"/>
              <a:t> Spirit in </a:t>
            </a:r>
            <a:r>
              <a:rPr lang="de-DE" dirty="0" err="1" smtClean="0"/>
              <a:t>others</a:t>
            </a:r>
            <a:endParaRPr lang="de-DE" dirty="0" smtClean="0"/>
          </a:p>
          <a:p>
            <a:r>
              <a:rPr lang="de-DE" dirty="0" err="1" smtClean="0"/>
              <a:t>Humility</a:t>
            </a:r>
            <a:endParaRPr lang="de-DE" dirty="0"/>
          </a:p>
        </p:txBody>
      </p:sp>
    </p:spTree>
    <p:extLst>
      <p:ext uri="{BB962C8B-B14F-4D97-AF65-F5344CB8AC3E}">
        <p14:creationId xmlns:p14="http://schemas.microsoft.com/office/powerpoint/2010/main" val="2410816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Talk 3</a:t>
            </a:r>
            <a:endParaRPr lang="de-DE" dirty="0"/>
          </a:p>
        </p:txBody>
      </p:sp>
      <p:sp>
        <p:nvSpPr>
          <p:cNvPr id="3" name="Inhaltsplatzhalter 2"/>
          <p:cNvSpPr>
            <a:spLocks noGrp="1"/>
          </p:cNvSpPr>
          <p:nvPr>
            <p:ph idx="1"/>
          </p:nvPr>
        </p:nvSpPr>
        <p:spPr/>
        <p:txBody>
          <a:bodyPr/>
          <a:lstStyle/>
          <a:p>
            <a:pPr marL="0" indent="0">
              <a:buNone/>
            </a:pPr>
            <a:endParaRPr lang="de-DE" dirty="0" smtClean="0"/>
          </a:p>
          <a:p>
            <a:pPr marL="0" indent="0">
              <a:buNone/>
            </a:pPr>
            <a:endParaRPr lang="de-DE" dirty="0"/>
          </a:p>
          <a:p>
            <a:pPr marL="0" indent="0">
              <a:buNone/>
            </a:pPr>
            <a:endParaRPr lang="de-DE" dirty="0" smtClean="0"/>
          </a:p>
          <a:p>
            <a:pPr marL="0" indent="0">
              <a:buNone/>
            </a:pPr>
            <a:r>
              <a:rPr lang="de-DE" sz="4000" dirty="0" smtClean="0"/>
              <a:t>Pope Francis </a:t>
            </a:r>
            <a:r>
              <a:rPr lang="de-DE" sz="4000" dirty="0" err="1" smtClean="0"/>
              <a:t>and</a:t>
            </a:r>
            <a:r>
              <a:rPr lang="de-DE" sz="4000" dirty="0" smtClean="0"/>
              <a:t> </a:t>
            </a:r>
            <a:r>
              <a:rPr lang="de-DE" sz="4000" dirty="0" err="1" smtClean="0"/>
              <a:t>the</a:t>
            </a:r>
            <a:r>
              <a:rPr lang="de-DE" sz="4000" dirty="0" smtClean="0"/>
              <a:t> </a:t>
            </a:r>
            <a:r>
              <a:rPr lang="de-DE" sz="4000" dirty="0" err="1" smtClean="0"/>
              <a:t>Renewal</a:t>
            </a:r>
            <a:r>
              <a:rPr lang="de-DE" sz="4000" dirty="0" smtClean="0"/>
              <a:t> in </a:t>
            </a:r>
            <a:r>
              <a:rPr lang="de-DE" sz="4000" dirty="0" err="1" smtClean="0"/>
              <a:t>the</a:t>
            </a:r>
            <a:r>
              <a:rPr lang="de-DE" sz="4000" dirty="0" smtClean="0"/>
              <a:t> Holy Spirit</a:t>
            </a:r>
            <a:endParaRPr lang="de-DE" sz="4000" dirty="0"/>
          </a:p>
        </p:txBody>
      </p:sp>
    </p:spTree>
    <p:extLst>
      <p:ext uri="{BB962C8B-B14F-4D97-AF65-F5344CB8AC3E}">
        <p14:creationId xmlns:p14="http://schemas.microsoft.com/office/powerpoint/2010/main" val="1219967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err="1" smtClean="0"/>
              <a:t>Relationships</a:t>
            </a:r>
            <a:r>
              <a:rPr lang="de-DE" dirty="0" smtClean="0"/>
              <a:t> </a:t>
            </a:r>
            <a:r>
              <a:rPr lang="de-DE" dirty="0" err="1" smtClean="0"/>
              <a:t>with</a:t>
            </a:r>
            <a:r>
              <a:rPr lang="de-DE" dirty="0" smtClean="0"/>
              <a:t> </a:t>
            </a:r>
            <a:r>
              <a:rPr lang="de-DE" dirty="0" err="1" smtClean="0"/>
              <a:t>Pentecostals</a:t>
            </a:r>
            <a:r>
              <a:rPr lang="de-DE" dirty="0" smtClean="0"/>
              <a:t> </a:t>
            </a:r>
            <a:r>
              <a:rPr lang="de-DE" dirty="0" err="1" smtClean="0"/>
              <a:t>and</a:t>
            </a:r>
            <a:r>
              <a:rPr lang="de-DE" dirty="0" smtClean="0"/>
              <a:t> </a:t>
            </a:r>
            <a:r>
              <a:rPr lang="de-DE" dirty="0" err="1" smtClean="0"/>
              <a:t>Evangelicals</a:t>
            </a:r>
            <a:endParaRPr lang="de-DE" dirty="0"/>
          </a:p>
        </p:txBody>
      </p:sp>
      <p:sp>
        <p:nvSpPr>
          <p:cNvPr id="3" name="Inhaltsplatzhalter 2"/>
          <p:cNvSpPr>
            <a:spLocks noGrp="1"/>
          </p:cNvSpPr>
          <p:nvPr>
            <p:ph idx="1"/>
          </p:nvPr>
        </p:nvSpPr>
        <p:spPr/>
        <p:txBody>
          <a:bodyPr/>
          <a:lstStyle/>
          <a:p>
            <a:pPr marL="0" indent="0">
              <a:buNone/>
            </a:pPr>
            <a:r>
              <a:rPr lang="de-DE" dirty="0" smtClean="0"/>
              <a:t>The </a:t>
            </a:r>
            <a:r>
              <a:rPr lang="de-DE" dirty="0" err="1" smtClean="0"/>
              <a:t>first</a:t>
            </a:r>
            <a:r>
              <a:rPr lang="de-DE" dirty="0" smtClean="0"/>
              <a:t> Pope </a:t>
            </a:r>
            <a:r>
              <a:rPr lang="de-DE" dirty="0" err="1" smtClean="0"/>
              <a:t>to</a:t>
            </a:r>
            <a:r>
              <a:rPr lang="de-DE" dirty="0" smtClean="0"/>
              <a:t> </a:t>
            </a:r>
            <a:r>
              <a:rPr lang="de-DE" dirty="0" err="1" smtClean="0"/>
              <a:t>have</a:t>
            </a:r>
            <a:r>
              <a:rPr lang="de-DE" dirty="0" smtClean="0"/>
              <a:t> </a:t>
            </a:r>
            <a:r>
              <a:rPr lang="de-DE" dirty="0" err="1" smtClean="0"/>
              <a:t>had</a:t>
            </a:r>
            <a:r>
              <a:rPr lang="de-DE" dirty="0" smtClean="0"/>
              <a:t> </a:t>
            </a:r>
            <a:r>
              <a:rPr lang="de-DE" dirty="0" err="1" smtClean="0"/>
              <a:t>brotherly</a:t>
            </a:r>
            <a:r>
              <a:rPr lang="de-DE" dirty="0" smtClean="0"/>
              <a:t> </a:t>
            </a:r>
            <a:r>
              <a:rPr lang="de-DE" dirty="0" err="1" smtClean="0"/>
              <a:t>relationships</a:t>
            </a:r>
            <a:r>
              <a:rPr lang="de-DE" dirty="0" smtClean="0"/>
              <a:t> </a:t>
            </a:r>
            <a:r>
              <a:rPr lang="de-DE" dirty="0" err="1" smtClean="0"/>
              <a:t>with</a:t>
            </a:r>
            <a:r>
              <a:rPr lang="de-DE" dirty="0" smtClean="0"/>
              <a:t> </a:t>
            </a:r>
            <a:r>
              <a:rPr lang="de-DE" dirty="0" err="1" smtClean="0"/>
              <a:t>Pentecostal</a:t>
            </a:r>
            <a:r>
              <a:rPr lang="de-DE" dirty="0" smtClean="0"/>
              <a:t> </a:t>
            </a:r>
            <a:r>
              <a:rPr lang="de-DE" dirty="0" err="1" smtClean="0"/>
              <a:t>leaders</a:t>
            </a:r>
            <a:endParaRPr lang="de-DE" dirty="0"/>
          </a:p>
          <a:p>
            <a:pPr marL="0" indent="0">
              <a:buNone/>
            </a:pPr>
            <a:r>
              <a:rPr lang="de-DE" dirty="0" err="1" smtClean="0"/>
              <a:t>Developed</a:t>
            </a:r>
            <a:r>
              <a:rPr lang="de-DE" dirty="0" smtClean="0"/>
              <a:t> </a:t>
            </a:r>
            <a:r>
              <a:rPr lang="de-DE" dirty="0" err="1" smtClean="0"/>
              <a:t>from</a:t>
            </a:r>
            <a:r>
              <a:rPr lang="de-DE" dirty="0" smtClean="0"/>
              <a:t> </a:t>
            </a:r>
            <a:r>
              <a:rPr lang="de-DE" dirty="0" err="1" smtClean="0"/>
              <a:t>group</a:t>
            </a:r>
            <a:r>
              <a:rPr lang="de-DE" dirty="0" smtClean="0"/>
              <a:t> </a:t>
            </a:r>
            <a:r>
              <a:rPr lang="de-DE" dirty="0" err="1" smtClean="0"/>
              <a:t>formed</a:t>
            </a:r>
            <a:r>
              <a:rPr lang="de-DE" dirty="0" smtClean="0"/>
              <a:t> in </a:t>
            </a:r>
            <a:r>
              <a:rPr lang="de-DE" dirty="0" err="1" smtClean="0"/>
              <a:t>Argentina</a:t>
            </a:r>
            <a:r>
              <a:rPr lang="de-DE" dirty="0" smtClean="0"/>
              <a:t> in 2004: CRECES (Roman </a:t>
            </a:r>
            <a:r>
              <a:rPr lang="de-DE" dirty="0" err="1" smtClean="0"/>
              <a:t>Catholics</a:t>
            </a:r>
            <a:r>
              <a:rPr lang="de-DE" dirty="0" smtClean="0"/>
              <a:t> </a:t>
            </a:r>
            <a:r>
              <a:rPr lang="de-DE" dirty="0" err="1" smtClean="0"/>
              <a:t>and</a:t>
            </a:r>
            <a:r>
              <a:rPr lang="de-DE" dirty="0" smtClean="0"/>
              <a:t> </a:t>
            </a:r>
            <a:r>
              <a:rPr lang="de-DE" dirty="0" err="1" smtClean="0"/>
              <a:t>Evangelical</a:t>
            </a:r>
            <a:r>
              <a:rPr lang="de-DE" dirty="0" smtClean="0"/>
              <a:t> Christians </a:t>
            </a:r>
            <a:r>
              <a:rPr lang="de-DE" dirty="0" err="1" smtClean="0"/>
              <a:t>Renewed</a:t>
            </a:r>
            <a:r>
              <a:rPr lang="de-DE" dirty="0" smtClean="0"/>
              <a:t> in </a:t>
            </a:r>
            <a:r>
              <a:rPr lang="de-DE" dirty="0" err="1" smtClean="0"/>
              <a:t>the</a:t>
            </a:r>
            <a:r>
              <a:rPr lang="de-DE" dirty="0" smtClean="0"/>
              <a:t> Holy Spirit).</a:t>
            </a:r>
          </a:p>
          <a:p>
            <a:pPr marL="0" indent="0">
              <a:buNone/>
            </a:pPr>
            <a:r>
              <a:rPr lang="de-DE" dirty="0" smtClean="0"/>
              <a:t>2006: 5 </a:t>
            </a:r>
            <a:r>
              <a:rPr lang="de-DE" dirty="0" err="1" smtClean="0"/>
              <a:t>pastors</a:t>
            </a:r>
            <a:r>
              <a:rPr lang="de-DE" dirty="0" smtClean="0"/>
              <a:t> </a:t>
            </a:r>
            <a:r>
              <a:rPr lang="de-DE" dirty="0" err="1" smtClean="0"/>
              <a:t>from</a:t>
            </a:r>
            <a:r>
              <a:rPr lang="de-DE" dirty="0" smtClean="0"/>
              <a:t> CRECES </a:t>
            </a:r>
            <a:r>
              <a:rPr lang="de-DE" dirty="0" err="1" smtClean="0"/>
              <a:t>pray</a:t>
            </a:r>
            <a:r>
              <a:rPr lang="de-DE" dirty="0" smtClean="0"/>
              <a:t> </a:t>
            </a:r>
            <a:r>
              <a:rPr lang="de-DE" dirty="0" err="1" smtClean="0"/>
              <a:t>over</a:t>
            </a:r>
            <a:r>
              <a:rPr lang="de-DE" dirty="0" smtClean="0"/>
              <a:t> </a:t>
            </a:r>
            <a:r>
              <a:rPr lang="de-DE" dirty="0" err="1" smtClean="0"/>
              <a:t>Cardinal</a:t>
            </a:r>
            <a:r>
              <a:rPr lang="de-DE" dirty="0" smtClean="0"/>
              <a:t> </a:t>
            </a:r>
            <a:r>
              <a:rPr lang="de-DE" dirty="0" err="1" smtClean="0"/>
              <a:t>Bergoglio</a:t>
            </a:r>
            <a:r>
              <a:rPr lang="de-DE" dirty="0" smtClean="0"/>
              <a:t> in Buenos Aires</a:t>
            </a:r>
          </a:p>
          <a:p>
            <a:pPr marL="0" indent="0">
              <a:buNone/>
            </a:pPr>
            <a:r>
              <a:rPr lang="de-DE" dirty="0" err="1" smtClean="0"/>
              <a:t>Friendship</a:t>
            </a:r>
            <a:r>
              <a:rPr lang="de-DE" dirty="0" smtClean="0"/>
              <a:t> </a:t>
            </a:r>
            <a:r>
              <a:rPr lang="de-DE" dirty="0" err="1" smtClean="0"/>
              <a:t>with</a:t>
            </a:r>
            <a:r>
              <a:rPr lang="de-DE" dirty="0" smtClean="0"/>
              <a:t> Pastor Giovanni </a:t>
            </a:r>
            <a:r>
              <a:rPr lang="de-DE" dirty="0" err="1" smtClean="0"/>
              <a:t>Traettino</a:t>
            </a:r>
            <a:r>
              <a:rPr lang="de-DE" dirty="0" smtClean="0"/>
              <a:t> (</a:t>
            </a:r>
            <a:r>
              <a:rPr lang="de-DE" dirty="0" err="1" smtClean="0"/>
              <a:t>Italy</a:t>
            </a:r>
            <a:r>
              <a:rPr lang="de-DE" dirty="0" smtClean="0"/>
              <a:t>)</a:t>
            </a:r>
            <a:endParaRPr lang="de-DE" dirty="0"/>
          </a:p>
        </p:txBody>
      </p:sp>
    </p:spTree>
    <p:extLst>
      <p:ext uri="{BB962C8B-B14F-4D97-AF65-F5344CB8AC3E}">
        <p14:creationId xmlns:p14="http://schemas.microsoft.com/office/powerpoint/2010/main" val="1905534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As Bishop </a:t>
            </a:r>
            <a:r>
              <a:rPr lang="de-DE" dirty="0" err="1" smtClean="0"/>
              <a:t>of</a:t>
            </a:r>
            <a:r>
              <a:rPr lang="de-DE" dirty="0" smtClean="0"/>
              <a:t> </a:t>
            </a:r>
            <a:r>
              <a:rPr lang="de-DE" dirty="0" err="1" smtClean="0"/>
              <a:t>Rome</a:t>
            </a:r>
            <a:endParaRPr lang="de-DE" dirty="0"/>
          </a:p>
        </p:txBody>
      </p:sp>
      <p:sp>
        <p:nvSpPr>
          <p:cNvPr id="3" name="Inhaltsplatzhalter 2"/>
          <p:cNvSpPr>
            <a:spLocks noGrp="1"/>
          </p:cNvSpPr>
          <p:nvPr>
            <p:ph idx="1"/>
          </p:nvPr>
        </p:nvSpPr>
        <p:spPr/>
        <p:txBody>
          <a:bodyPr/>
          <a:lstStyle/>
          <a:p>
            <a:r>
              <a:rPr lang="de-DE" dirty="0" smtClean="0"/>
              <a:t>The 5 </a:t>
            </a:r>
            <a:r>
              <a:rPr lang="de-DE" dirty="0" err="1" smtClean="0"/>
              <a:t>Argentine</a:t>
            </a:r>
            <a:r>
              <a:rPr lang="de-DE" dirty="0" smtClean="0"/>
              <a:t> </a:t>
            </a:r>
            <a:r>
              <a:rPr lang="de-DE" dirty="0" err="1" smtClean="0"/>
              <a:t>pastors</a:t>
            </a:r>
            <a:r>
              <a:rPr lang="de-DE" dirty="0" smtClean="0"/>
              <a:t> </a:t>
            </a:r>
            <a:r>
              <a:rPr lang="de-DE" dirty="0" err="1" smtClean="0"/>
              <a:t>visit</a:t>
            </a:r>
            <a:r>
              <a:rPr lang="de-DE" dirty="0" smtClean="0"/>
              <a:t> </a:t>
            </a:r>
            <a:r>
              <a:rPr lang="de-DE" dirty="0" err="1" smtClean="0"/>
              <a:t>Rome</a:t>
            </a:r>
            <a:r>
              <a:rPr lang="de-DE" dirty="0" smtClean="0"/>
              <a:t> in May 2013</a:t>
            </a:r>
          </a:p>
          <a:p>
            <a:r>
              <a:rPr lang="de-DE" dirty="0" smtClean="0"/>
              <a:t>Message </a:t>
            </a:r>
            <a:r>
              <a:rPr lang="de-DE" dirty="0" err="1" smtClean="0"/>
              <a:t>sent</a:t>
            </a:r>
            <a:r>
              <a:rPr lang="de-DE" dirty="0" smtClean="0"/>
              <a:t> </a:t>
            </a:r>
            <a:r>
              <a:rPr lang="de-DE" dirty="0" err="1" smtClean="0"/>
              <a:t>to</a:t>
            </a:r>
            <a:r>
              <a:rPr lang="de-DE" dirty="0" smtClean="0"/>
              <a:t> </a:t>
            </a:r>
            <a:r>
              <a:rPr lang="de-DE" dirty="0" err="1" smtClean="0"/>
              <a:t>pastors</a:t>
            </a:r>
            <a:r>
              <a:rPr lang="de-DE" dirty="0" smtClean="0"/>
              <a:t> at Kenneth Copeland </a:t>
            </a:r>
            <a:r>
              <a:rPr lang="de-DE" dirty="0" err="1" smtClean="0"/>
              <a:t>conference</a:t>
            </a:r>
            <a:r>
              <a:rPr lang="de-DE" dirty="0" smtClean="0"/>
              <a:t> in </a:t>
            </a:r>
            <a:r>
              <a:rPr lang="de-DE" dirty="0" err="1" smtClean="0"/>
              <a:t>January</a:t>
            </a:r>
            <a:r>
              <a:rPr lang="de-DE" dirty="0" smtClean="0"/>
              <a:t> 2014</a:t>
            </a:r>
          </a:p>
          <a:p>
            <a:r>
              <a:rPr lang="de-DE" dirty="0" smtClean="0"/>
              <a:t>Meeting in </a:t>
            </a:r>
            <a:r>
              <a:rPr lang="de-DE" dirty="0" err="1" smtClean="0"/>
              <a:t>the</a:t>
            </a:r>
            <a:r>
              <a:rPr lang="de-DE" dirty="0" smtClean="0"/>
              <a:t> </a:t>
            </a:r>
            <a:r>
              <a:rPr lang="de-DE" dirty="0" err="1" smtClean="0"/>
              <a:t>Vatican</a:t>
            </a:r>
            <a:r>
              <a:rPr lang="de-DE" dirty="0" smtClean="0"/>
              <a:t> </a:t>
            </a:r>
            <a:r>
              <a:rPr lang="de-DE" dirty="0" err="1" smtClean="0"/>
              <a:t>with</a:t>
            </a:r>
            <a:r>
              <a:rPr lang="de-DE" dirty="0" smtClean="0"/>
              <a:t> Copeland, </a:t>
            </a:r>
            <a:r>
              <a:rPr lang="de-DE" dirty="0" err="1" smtClean="0"/>
              <a:t>Arnott</a:t>
            </a:r>
            <a:r>
              <a:rPr lang="de-DE" dirty="0" smtClean="0"/>
              <a:t>, </a:t>
            </a:r>
            <a:r>
              <a:rPr lang="de-DE" dirty="0" err="1" smtClean="0"/>
              <a:t>Robison</a:t>
            </a:r>
            <a:r>
              <a:rPr lang="de-DE" dirty="0" smtClean="0"/>
              <a:t>, </a:t>
            </a:r>
            <a:r>
              <a:rPr lang="de-DE" dirty="0" err="1" smtClean="0"/>
              <a:t>Tunnicliffe</a:t>
            </a:r>
            <a:r>
              <a:rPr lang="de-DE" dirty="0" smtClean="0"/>
              <a:t> in June 2014</a:t>
            </a:r>
          </a:p>
          <a:p>
            <a:r>
              <a:rPr lang="de-DE" dirty="0" err="1" smtClean="0"/>
              <a:t>Visit</a:t>
            </a:r>
            <a:r>
              <a:rPr lang="de-DE" dirty="0" smtClean="0"/>
              <a:t> </a:t>
            </a:r>
            <a:r>
              <a:rPr lang="de-DE" dirty="0" err="1" smtClean="0"/>
              <a:t>to</a:t>
            </a:r>
            <a:r>
              <a:rPr lang="de-DE" dirty="0" smtClean="0"/>
              <a:t> </a:t>
            </a:r>
            <a:r>
              <a:rPr lang="de-DE" dirty="0" err="1" smtClean="0"/>
              <a:t>Pentecostal</a:t>
            </a:r>
            <a:r>
              <a:rPr lang="de-DE" dirty="0" smtClean="0"/>
              <a:t> </a:t>
            </a:r>
            <a:r>
              <a:rPr lang="de-DE" dirty="0" err="1" smtClean="0"/>
              <a:t>church</a:t>
            </a:r>
            <a:r>
              <a:rPr lang="de-DE" dirty="0" smtClean="0"/>
              <a:t> in </a:t>
            </a:r>
            <a:r>
              <a:rPr lang="de-DE" dirty="0" err="1" smtClean="0"/>
              <a:t>Caserta</a:t>
            </a:r>
            <a:r>
              <a:rPr lang="de-DE" dirty="0" smtClean="0"/>
              <a:t> on </a:t>
            </a:r>
            <a:r>
              <a:rPr lang="de-DE" dirty="0" err="1" smtClean="0"/>
              <a:t>July</a:t>
            </a:r>
            <a:r>
              <a:rPr lang="de-DE" dirty="0" smtClean="0"/>
              <a:t> 28, 2014</a:t>
            </a:r>
            <a:endParaRPr lang="de-DE" dirty="0"/>
          </a:p>
        </p:txBody>
      </p:sp>
    </p:spTree>
    <p:extLst>
      <p:ext uri="{BB962C8B-B14F-4D97-AF65-F5344CB8AC3E}">
        <p14:creationId xmlns:p14="http://schemas.microsoft.com/office/powerpoint/2010/main" val="40946899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Message </a:t>
            </a:r>
            <a:r>
              <a:rPr lang="de-DE" dirty="0" err="1" smtClean="0"/>
              <a:t>to</a:t>
            </a:r>
            <a:r>
              <a:rPr lang="de-DE" dirty="0" smtClean="0"/>
              <a:t> </a:t>
            </a:r>
            <a:r>
              <a:rPr lang="de-DE" dirty="0" err="1" smtClean="0"/>
              <a:t>Pentecostals</a:t>
            </a:r>
            <a:r>
              <a:rPr lang="de-DE" dirty="0" smtClean="0"/>
              <a:t>:</a:t>
            </a:r>
            <a:br>
              <a:rPr lang="de-DE" dirty="0" smtClean="0"/>
            </a:br>
            <a:r>
              <a:rPr lang="de-DE" dirty="0" smtClean="0"/>
              <a:t>Walking </a:t>
            </a:r>
            <a:r>
              <a:rPr lang="de-DE" dirty="0" err="1" smtClean="0"/>
              <a:t>Together</a:t>
            </a:r>
            <a:endParaRPr lang="de-DE" dirty="0"/>
          </a:p>
        </p:txBody>
      </p:sp>
      <p:sp>
        <p:nvSpPr>
          <p:cNvPr id="3" name="Inhaltsplatzhalter 2"/>
          <p:cNvSpPr>
            <a:spLocks noGrp="1"/>
          </p:cNvSpPr>
          <p:nvPr>
            <p:ph idx="1"/>
          </p:nvPr>
        </p:nvSpPr>
        <p:spPr/>
        <p:txBody>
          <a:bodyPr>
            <a:normAutofit fontScale="55000" lnSpcReduction="20000"/>
          </a:bodyPr>
          <a:lstStyle/>
          <a:p>
            <a:r>
              <a:rPr lang="en-GB" dirty="0" smtClean="0"/>
              <a:t>the </a:t>
            </a:r>
            <a:r>
              <a:rPr lang="en-GB" dirty="0"/>
              <a:t>first commandment that God gave to his people, to our father Abraham: “walk before me and be blameless”. And then the people walked: a few times in the presence of the Lord, many times not in the presence of the Lord. They chose idols, gods.... But the Lord has patience. He has patience with the people who walk. I do not understand a Christian standing still! A Christian who does not walk, I do not understand him! A Christian must walk! There are Christians who walk, but not in the presence of Jesus: it is important to pray for these brothers and sisters. Also for us, when at certain times we do not walk before Jesus, because we too are all sinners, everyone! If anyone is not a sinner, raise your hand.... To walk in the presence of Jesus.</a:t>
            </a:r>
          </a:p>
          <a:p>
            <a:r>
              <a:rPr lang="en-GB" dirty="0"/>
              <a:t>Christians standing still: this harms, because what is still, what does not walk, spoils. Like still water, which is the first water to stagnate, water which doesn’t flow.... There are Christians who confuse walking with “roaming”. They are not “walkers”, they are “wanderers” and they roam here and there through life. They are in the labyrinth, and there they wander, they wander.... They lack </a:t>
            </a:r>
            <a:r>
              <a:rPr lang="en-GB" dirty="0" err="1"/>
              <a:t>parrhesia</a:t>
            </a:r>
            <a:r>
              <a:rPr lang="en-GB" dirty="0"/>
              <a:t>, the boldness to go forward; they lack hope. Christians without hope roam through life; they aren’t able to go forward. We are confident only when we walk in the presence of the Lord Jesus. He enlightens us, He gives us his Spirit to walk well.</a:t>
            </a:r>
          </a:p>
          <a:p>
            <a:pPr marL="0" indent="0">
              <a:buNone/>
            </a:pPr>
            <a:endParaRPr lang="de-DE" dirty="0"/>
          </a:p>
        </p:txBody>
      </p:sp>
    </p:spTree>
    <p:extLst>
      <p:ext uri="{BB962C8B-B14F-4D97-AF65-F5344CB8AC3E}">
        <p14:creationId xmlns:p14="http://schemas.microsoft.com/office/powerpoint/2010/main" val="952499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MESSAGE TO PENTECOSTALS</a:t>
            </a:r>
            <a:endParaRPr lang="de-DE" dirty="0"/>
          </a:p>
        </p:txBody>
      </p:sp>
      <p:sp>
        <p:nvSpPr>
          <p:cNvPr id="3" name="Inhaltsplatzhalter 2"/>
          <p:cNvSpPr>
            <a:spLocks noGrp="1"/>
          </p:cNvSpPr>
          <p:nvPr>
            <p:ph idx="1"/>
          </p:nvPr>
        </p:nvSpPr>
        <p:spPr/>
        <p:txBody>
          <a:bodyPr/>
          <a:lstStyle/>
          <a:p>
            <a:r>
              <a:rPr lang="de-DE" dirty="0" err="1" smtClean="0"/>
              <a:t>Diversity</a:t>
            </a:r>
            <a:r>
              <a:rPr lang="de-DE" dirty="0" smtClean="0"/>
              <a:t>: </a:t>
            </a:r>
            <a:r>
              <a:rPr lang="de-DE" dirty="0" err="1" smtClean="0"/>
              <a:t>unity</a:t>
            </a:r>
            <a:r>
              <a:rPr lang="de-DE" dirty="0" smtClean="0"/>
              <a:t> </a:t>
            </a:r>
            <a:r>
              <a:rPr lang="de-DE" dirty="0" err="1" smtClean="0"/>
              <a:t>is</a:t>
            </a:r>
            <a:r>
              <a:rPr lang="de-DE" dirty="0" smtClean="0"/>
              <a:t> not </a:t>
            </a:r>
            <a:r>
              <a:rPr lang="de-DE" dirty="0" err="1" smtClean="0"/>
              <a:t>uniformity</a:t>
            </a:r>
            <a:endParaRPr lang="de-DE" dirty="0" smtClean="0"/>
          </a:p>
          <a:p>
            <a:r>
              <a:rPr lang="de-DE" dirty="0" err="1" smtClean="0"/>
              <a:t>Repentance</a:t>
            </a:r>
            <a:r>
              <a:rPr lang="de-DE" dirty="0" smtClean="0"/>
              <a:t> </a:t>
            </a:r>
            <a:r>
              <a:rPr lang="de-DE" dirty="0" err="1" smtClean="0"/>
              <a:t>for</a:t>
            </a:r>
            <a:r>
              <a:rPr lang="de-DE" dirty="0" smtClean="0"/>
              <a:t> </a:t>
            </a:r>
            <a:r>
              <a:rPr lang="de-DE" dirty="0" err="1" smtClean="0"/>
              <a:t>Catholic</a:t>
            </a:r>
            <a:r>
              <a:rPr lang="de-DE" dirty="0" smtClean="0"/>
              <a:t> </a:t>
            </a:r>
            <a:r>
              <a:rPr lang="de-DE" dirty="0" err="1" smtClean="0"/>
              <a:t>persecution</a:t>
            </a:r>
            <a:r>
              <a:rPr lang="de-DE" dirty="0" smtClean="0"/>
              <a:t> </a:t>
            </a:r>
            <a:r>
              <a:rPr lang="de-DE" dirty="0" err="1" smtClean="0"/>
              <a:t>of</a:t>
            </a:r>
            <a:r>
              <a:rPr lang="de-DE" dirty="0" smtClean="0"/>
              <a:t> </a:t>
            </a:r>
            <a:r>
              <a:rPr lang="de-DE" dirty="0" err="1" smtClean="0"/>
              <a:t>Pentecostals</a:t>
            </a:r>
            <a:endParaRPr lang="de-DE" dirty="0" smtClean="0"/>
          </a:p>
          <a:p>
            <a:r>
              <a:rPr lang="de-DE" dirty="0" smtClean="0"/>
              <a:t>Encounter </a:t>
            </a:r>
            <a:r>
              <a:rPr lang="de-DE" dirty="0" err="1" smtClean="0"/>
              <a:t>with</a:t>
            </a:r>
            <a:r>
              <a:rPr lang="de-DE" dirty="0" smtClean="0"/>
              <a:t> Jesus</a:t>
            </a:r>
          </a:p>
          <a:p>
            <a:r>
              <a:rPr lang="de-DE" dirty="0" smtClean="0"/>
              <a:t>The Pope </a:t>
            </a:r>
            <a:r>
              <a:rPr lang="de-DE" dirty="0" err="1" smtClean="0"/>
              <a:t>went</a:t>
            </a:r>
            <a:r>
              <a:rPr lang="de-DE" dirty="0" smtClean="0"/>
              <a:t> </a:t>
            </a:r>
            <a:r>
              <a:rPr lang="de-DE" dirty="0" err="1" smtClean="0"/>
              <a:t>to</a:t>
            </a:r>
            <a:r>
              <a:rPr lang="de-DE" dirty="0" smtClean="0"/>
              <a:t> </a:t>
            </a:r>
            <a:r>
              <a:rPr lang="de-DE" dirty="0" err="1" smtClean="0"/>
              <a:t>meet</a:t>
            </a:r>
            <a:r>
              <a:rPr lang="de-DE" dirty="0" smtClean="0"/>
              <a:t> </a:t>
            </a:r>
            <a:r>
              <a:rPr lang="de-DE" dirty="0" err="1" smtClean="0"/>
              <a:t>his</a:t>
            </a:r>
            <a:r>
              <a:rPr lang="de-DE" dirty="0" smtClean="0"/>
              <a:t> </a:t>
            </a:r>
            <a:r>
              <a:rPr lang="de-DE" dirty="0" err="1" smtClean="0"/>
              <a:t>brothers</a:t>
            </a:r>
            <a:r>
              <a:rPr lang="de-DE" dirty="0" smtClean="0"/>
              <a:t>!</a:t>
            </a:r>
            <a:endParaRPr lang="de-DE" dirty="0"/>
          </a:p>
        </p:txBody>
      </p:sp>
    </p:spTree>
    <p:extLst>
      <p:ext uri="{BB962C8B-B14F-4D97-AF65-F5344CB8AC3E}">
        <p14:creationId xmlns:p14="http://schemas.microsoft.com/office/powerpoint/2010/main" val="500156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 New Model</a:t>
            </a:r>
            <a:endParaRPr lang="de-DE" dirty="0"/>
          </a:p>
        </p:txBody>
      </p:sp>
      <p:sp>
        <p:nvSpPr>
          <p:cNvPr id="3" name="Inhaltsplatzhalter 2"/>
          <p:cNvSpPr>
            <a:spLocks noGrp="1"/>
          </p:cNvSpPr>
          <p:nvPr>
            <p:ph idx="1"/>
          </p:nvPr>
        </p:nvSpPr>
        <p:spPr/>
        <p:txBody>
          <a:bodyPr>
            <a:normAutofit/>
          </a:bodyPr>
          <a:lstStyle/>
          <a:p>
            <a:r>
              <a:rPr lang="de-DE" dirty="0" smtClean="0"/>
              <a:t>A </a:t>
            </a:r>
            <a:r>
              <a:rPr lang="de-DE" dirty="0" err="1" smtClean="0"/>
              <a:t>new</a:t>
            </a:r>
            <a:r>
              <a:rPr lang="de-DE" dirty="0" smtClean="0"/>
              <a:t> </a:t>
            </a:r>
            <a:r>
              <a:rPr lang="de-DE" dirty="0" err="1" smtClean="0"/>
              <a:t>model</a:t>
            </a:r>
            <a:r>
              <a:rPr lang="de-DE" dirty="0" smtClean="0"/>
              <a:t> </a:t>
            </a:r>
            <a:r>
              <a:rPr lang="de-DE" dirty="0" err="1" smtClean="0"/>
              <a:t>for</a:t>
            </a:r>
            <a:r>
              <a:rPr lang="de-DE" dirty="0" smtClean="0"/>
              <a:t> </a:t>
            </a:r>
            <a:r>
              <a:rPr lang="de-DE" dirty="0" err="1" smtClean="0"/>
              <a:t>ecumenical</a:t>
            </a:r>
            <a:r>
              <a:rPr lang="de-DE" dirty="0" smtClean="0"/>
              <a:t> </a:t>
            </a:r>
            <a:r>
              <a:rPr lang="de-DE" dirty="0" err="1" smtClean="0"/>
              <a:t>relations</a:t>
            </a:r>
            <a:endParaRPr lang="de-DE" dirty="0" smtClean="0"/>
          </a:p>
          <a:p>
            <a:r>
              <a:rPr lang="de-DE" dirty="0" err="1" smtClean="0"/>
              <a:t>Starting</a:t>
            </a:r>
            <a:r>
              <a:rPr lang="de-DE" dirty="0" smtClean="0"/>
              <a:t> </a:t>
            </a:r>
            <a:r>
              <a:rPr lang="de-DE" dirty="0" err="1" smtClean="0"/>
              <a:t>from</a:t>
            </a:r>
            <a:r>
              <a:rPr lang="de-DE" dirty="0" smtClean="0"/>
              <a:t> </a:t>
            </a:r>
            <a:r>
              <a:rPr lang="de-DE" dirty="0" err="1" smtClean="0"/>
              <a:t>relationship</a:t>
            </a:r>
            <a:r>
              <a:rPr lang="de-DE" dirty="0" smtClean="0"/>
              <a:t> </a:t>
            </a:r>
            <a:r>
              <a:rPr lang="de-DE" dirty="0" err="1" smtClean="0"/>
              <a:t>as</a:t>
            </a:r>
            <a:r>
              <a:rPr lang="de-DE" dirty="0" smtClean="0"/>
              <a:t> Christians</a:t>
            </a:r>
          </a:p>
          <a:p>
            <a:r>
              <a:rPr lang="de-DE" dirty="0" smtClean="0"/>
              <a:t>Model </a:t>
            </a:r>
            <a:r>
              <a:rPr lang="de-DE" dirty="0" err="1" smtClean="0"/>
              <a:t>of</a:t>
            </a:r>
            <a:r>
              <a:rPr lang="de-DE" dirty="0" smtClean="0"/>
              <a:t> Walking </a:t>
            </a:r>
            <a:r>
              <a:rPr lang="de-DE" dirty="0" err="1" smtClean="0"/>
              <a:t>Together</a:t>
            </a:r>
            <a:r>
              <a:rPr lang="de-DE" dirty="0" smtClean="0"/>
              <a:t> </a:t>
            </a:r>
            <a:r>
              <a:rPr lang="de-DE" dirty="0" err="1" smtClean="0"/>
              <a:t>as</a:t>
            </a:r>
            <a:r>
              <a:rPr lang="de-DE" dirty="0" smtClean="0"/>
              <a:t> Brothers/</a:t>
            </a:r>
            <a:r>
              <a:rPr lang="de-DE" dirty="0" err="1" smtClean="0"/>
              <a:t>Sisters</a:t>
            </a:r>
            <a:endParaRPr lang="de-DE" dirty="0" smtClean="0"/>
          </a:p>
          <a:p>
            <a:r>
              <a:rPr lang="de-DE" dirty="0" err="1" smtClean="0"/>
              <a:t>Primacy</a:t>
            </a:r>
            <a:r>
              <a:rPr lang="de-DE" dirty="0" smtClean="0"/>
              <a:t> </a:t>
            </a:r>
            <a:r>
              <a:rPr lang="de-DE" dirty="0" err="1" smtClean="0"/>
              <a:t>of</a:t>
            </a:r>
            <a:r>
              <a:rPr lang="de-DE" dirty="0" smtClean="0"/>
              <a:t>: 1. Love </a:t>
            </a:r>
            <a:r>
              <a:rPr lang="de-DE" dirty="0" err="1" smtClean="0"/>
              <a:t>and</a:t>
            </a:r>
            <a:r>
              <a:rPr lang="de-DE" dirty="0" smtClean="0"/>
              <a:t> </a:t>
            </a:r>
            <a:r>
              <a:rPr lang="de-DE" dirty="0" err="1" smtClean="0"/>
              <a:t>Zeal</a:t>
            </a:r>
            <a:r>
              <a:rPr lang="de-DE" dirty="0" smtClean="0"/>
              <a:t> </a:t>
            </a:r>
            <a:r>
              <a:rPr lang="de-DE" dirty="0" err="1" smtClean="0"/>
              <a:t>for</a:t>
            </a:r>
            <a:r>
              <a:rPr lang="de-DE" dirty="0" smtClean="0"/>
              <a:t> Jesus</a:t>
            </a:r>
          </a:p>
          <a:p>
            <a:pPr marL="0" indent="0">
              <a:buNone/>
            </a:pPr>
            <a:r>
              <a:rPr lang="de-DE" dirty="0" smtClean="0"/>
              <a:t>	2. </a:t>
            </a:r>
            <a:r>
              <a:rPr lang="de-DE" dirty="0" err="1" smtClean="0"/>
              <a:t>Openness</a:t>
            </a:r>
            <a:r>
              <a:rPr lang="de-DE" dirty="0" smtClean="0"/>
              <a:t> </a:t>
            </a:r>
            <a:r>
              <a:rPr lang="de-DE" dirty="0" err="1" smtClean="0"/>
              <a:t>to</a:t>
            </a:r>
            <a:r>
              <a:rPr lang="de-DE" dirty="0" smtClean="0"/>
              <a:t> </a:t>
            </a:r>
            <a:r>
              <a:rPr lang="de-DE" dirty="0" err="1" smtClean="0"/>
              <a:t>the</a:t>
            </a:r>
            <a:r>
              <a:rPr lang="de-DE" dirty="0" smtClean="0"/>
              <a:t> Holy Spirit</a:t>
            </a:r>
          </a:p>
          <a:p>
            <a:pPr>
              <a:buFont typeface="Arial" charset="0"/>
              <a:buChar char="•"/>
            </a:pPr>
            <a:r>
              <a:rPr lang="de-DE" dirty="0" smtClean="0"/>
              <a:t>Welcome </a:t>
            </a:r>
            <a:r>
              <a:rPr lang="de-DE" dirty="0" err="1" smtClean="0"/>
              <a:t>of</a:t>
            </a:r>
            <a:r>
              <a:rPr lang="de-DE" dirty="0" smtClean="0"/>
              <a:t> all </a:t>
            </a:r>
            <a:r>
              <a:rPr lang="de-DE" dirty="0" err="1" smtClean="0"/>
              <a:t>diversity</a:t>
            </a:r>
            <a:endParaRPr lang="de-DE" dirty="0" smtClean="0"/>
          </a:p>
          <a:p>
            <a:pPr>
              <a:buFont typeface="Arial" charset="0"/>
              <a:buChar char="•"/>
            </a:pPr>
            <a:r>
              <a:rPr lang="de-DE" dirty="0" smtClean="0"/>
              <a:t>Gradual Growth: </a:t>
            </a:r>
            <a:r>
              <a:rPr lang="de-DE" dirty="0" err="1" smtClean="0"/>
              <a:t>deeper</a:t>
            </a:r>
            <a:r>
              <a:rPr lang="de-DE" dirty="0" smtClean="0"/>
              <a:t> </a:t>
            </a:r>
            <a:r>
              <a:rPr lang="de-DE" dirty="0" err="1" smtClean="0"/>
              <a:t>unity</a:t>
            </a:r>
            <a:r>
              <a:rPr lang="de-DE" dirty="0" smtClean="0"/>
              <a:t> </a:t>
            </a:r>
            <a:r>
              <a:rPr lang="de-DE" dirty="0" err="1" smtClean="0"/>
              <a:t>can</a:t>
            </a:r>
            <a:r>
              <a:rPr lang="de-DE" dirty="0" smtClean="0"/>
              <a:t> </a:t>
            </a:r>
            <a:r>
              <a:rPr lang="de-DE" dirty="0" err="1" smtClean="0"/>
              <a:t>start</a:t>
            </a:r>
            <a:r>
              <a:rPr lang="de-DE" dirty="0" smtClean="0"/>
              <a:t> </a:t>
            </a:r>
            <a:r>
              <a:rPr lang="de-DE" dirty="0" err="1" smtClean="0"/>
              <a:t>now</a:t>
            </a:r>
            <a:r>
              <a:rPr lang="de-DE" dirty="0" smtClean="0"/>
              <a:t> </a:t>
            </a:r>
            <a:endParaRPr lang="de-DE" dirty="0" smtClean="0"/>
          </a:p>
          <a:p>
            <a:pPr>
              <a:buFont typeface="Arial" charset="0"/>
              <a:buChar char="•"/>
            </a:pPr>
            <a:endParaRPr lang="de-DE" dirty="0" smtClean="0"/>
          </a:p>
        </p:txBody>
      </p:sp>
    </p:spTree>
    <p:extLst>
      <p:ext uri="{BB962C8B-B14F-4D97-AF65-F5344CB8AC3E}">
        <p14:creationId xmlns:p14="http://schemas.microsoft.com/office/powerpoint/2010/main" val="3056421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Previous</a:t>
            </a:r>
            <a:r>
              <a:rPr lang="de-DE" dirty="0" smtClean="0"/>
              <a:t> Model</a:t>
            </a:r>
            <a:endParaRPr lang="de-DE" dirty="0"/>
          </a:p>
        </p:txBody>
      </p:sp>
      <p:sp>
        <p:nvSpPr>
          <p:cNvPr id="3" name="Inhaltsplatzhalter 2"/>
          <p:cNvSpPr>
            <a:spLocks noGrp="1"/>
          </p:cNvSpPr>
          <p:nvPr>
            <p:ph idx="1"/>
          </p:nvPr>
        </p:nvSpPr>
        <p:spPr/>
        <p:txBody>
          <a:bodyPr/>
          <a:lstStyle/>
          <a:p>
            <a:r>
              <a:rPr lang="de-DE" dirty="0" err="1" smtClean="0"/>
              <a:t>Privileged</a:t>
            </a:r>
            <a:r>
              <a:rPr lang="de-DE" dirty="0" smtClean="0"/>
              <a:t> </a:t>
            </a:r>
            <a:r>
              <a:rPr lang="de-DE" dirty="0" err="1" smtClean="0"/>
              <a:t>theological</a:t>
            </a:r>
            <a:r>
              <a:rPr lang="de-DE" dirty="0" smtClean="0"/>
              <a:t> </a:t>
            </a:r>
            <a:r>
              <a:rPr lang="de-DE" dirty="0" err="1" smtClean="0"/>
              <a:t>dialogue</a:t>
            </a:r>
            <a:r>
              <a:rPr lang="de-DE" dirty="0" smtClean="0"/>
              <a:t> </a:t>
            </a:r>
            <a:r>
              <a:rPr lang="de-DE" dirty="0" err="1" smtClean="0"/>
              <a:t>and</a:t>
            </a:r>
            <a:r>
              <a:rPr lang="de-DE" dirty="0" smtClean="0"/>
              <a:t> </a:t>
            </a:r>
            <a:r>
              <a:rPr lang="de-DE" dirty="0" err="1" smtClean="0"/>
              <a:t>doctrinal</a:t>
            </a:r>
            <a:r>
              <a:rPr lang="de-DE" dirty="0" smtClean="0"/>
              <a:t> </a:t>
            </a:r>
            <a:r>
              <a:rPr lang="de-DE" dirty="0" err="1" smtClean="0"/>
              <a:t>discussions</a:t>
            </a:r>
            <a:endParaRPr lang="de-DE" dirty="0" smtClean="0"/>
          </a:p>
          <a:p>
            <a:r>
              <a:rPr lang="de-DE" dirty="0" err="1" smtClean="0"/>
              <a:t>Assumption</a:t>
            </a:r>
            <a:r>
              <a:rPr lang="de-DE" dirty="0" smtClean="0"/>
              <a:t> </a:t>
            </a:r>
            <a:r>
              <a:rPr lang="de-DE" dirty="0" err="1" smtClean="0"/>
              <a:t>that</a:t>
            </a:r>
            <a:r>
              <a:rPr lang="de-DE" dirty="0" smtClean="0"/>
              <a:t> </a:t>
            </a:r>
            <a:r>
              <a:rPr lang="de-DE" dirty="0" err="1" smtClean="0"/>
              <a:t>unity</a:t>
            </a:r>
            <a:r>
              <a:rPr lang="de-DE" dirty="0" smtClean="0"/>
              <a:t> </a:t>
            </a:r>
            <a:r>
              <a:rPr lang="de-DE" dirty="0" err="1" smtClean="0"/>
              <a:t>can</a:t>
            </a:r>
            <a:r>
              <a:rPr lang="de-DE" dirty="0" smtClean="0"/>
              <a:t> </a:t>
            </a:r>
            <a:r>
              <a:rPr lang="de-DE" dirty="0" err="1" smtClean="0"/>
              <a:t>only</a:t>
            </a:r>
            <a:r>
              <a:rPr lang="de-DE" dirty="0" smtClean="0"/>
              <a:t> follow </a:t>
            </a:r>
            <a:r>
              <a:rPr lang="de-DE" dirty="0" err="1" smtClean="0"/>
              <a:t>doctrinal</a:t>
            </a:r>
            <a:r>
              <a:rPr lang="de-DE" dirty="0" smtClean="0"/>
              <a:t> </a:t>
            </a:r>
            <a:r>
              <a:rPr lang="de-DE" dirty="0" err="1" smtClean="0"/>
              <a:t>agreement</a:t>
            </a:r>
            <a:endParaRPr lang="de-DE" dirty="0" smtClean="0"/>
          </a:p>
          <a:p>
            <a:r>
              <a:rPr lang="en-GB" dirty="0"/>
              <a:t>S</a:t>
            </a:r>
            <a:r>
              <a:rPr lang="en-GB" dirty="0" smtClean="0"/>
              <a:t>tarting </a:t>
            </a:r>
            <a:r>
              <a:rPr lang="en-GB" dirty="0"/>
              <a:t>from study of </a:t>
            </a:r>
            <a:r>
              <a:rPr lang="en-GB" dirty="0" smtClean="0"/>
              <a:t>differences</a:t>
            </a:r>
          </a:p>
          <a:p>
            <a:r>
              <a:rPr lang="en-GB" dirty="0"/>
              <a:t>U</a:t>
            </a:r>
            <a:r>
              <a:rPr lang="en-GB" dirty="0" smtClean="0"/>
              <a:t>nity seen as </a:t>
            </a:r>
            <a:r>
              <a:rPr lang="en-GB" dirty="0" smtClean="0"/>
              <a:t>a distant goal</a:t>
            </a:r>
            <a:endParaRPr lang="en-GB" dirty="0"/>
          </a:p>
          <a:p>
            <a:endParaRPr lang="de-DE" dirty="0"/>
          </a:p>
        </p:txBody>
      </p:sp>
    </p:spTree>
    <p:extLst>
      <p:ext uri="{BB962C8B-B14F-4D97-AF65-F5344CB8AC3E}">
        <p14:creationId xmlns:p14="http://schemas.microsoft.com/office/powerpoint/2010/main" val="1396353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Orientation </a:t>
            </a:r>
            <a:r>
              <a:rPr lang="de-DE" dirty="0" err="1" smtClean="0"/>
              <a:t>to</a:t>
            </a:r>
            <a:r>
              <a:rPr lang="de-DE" dirty="0" smtClean="0"/>
              <a:t> Action</a:t>
            </a:r>
            <a:endParaRPr lang="de-DE" dirty="0"/>
          </a:p>
        </p:txBody>
      </p:sp>
      <p:sp>
        <p:nvSpPr>
          <p:cNvPr id="3" name="Inhaltsplatzhalter 2"/>
          <p:cNvSpPr>
            <a:spLocks noGrp="1"/>
          </p:cNvSpPr>
          <p:nvPr>
            <p:ph idx="1"/>
          </p:nvPr>
        </p:nvSpPr>
        <p:spPr/>
        <p:txBody>
          <a:bodyPr>
            <a:normAutofit fontScale="25000" lnSpcReduction="20000"/>
          </a:bodyPr>
          <a:lstStyle/>
          <a:p>
            <a:r>
              <a:rPr lang="de-DE" sz="12800" dirty="0" smtClean="0"/>
              <a:t>Walking </a:t>
            </a:r>
            <a:r>
              <a:rPr lang="de-DE" sz="12800" dirty="0" err="1" smtClean="0"/>
              <a:t>together</a:t>
            </a:r>
            <a:r>
              <a:rPr lang="de-DE" sz="12800" dirty="0" smtClean="0"/>
              <a:t>, </a:t>
            </a:r>
            <a:r>
              <a:rPr lang="de-DE" sz="12800" dirty="0" err="1" smtClean="0"/>
              <a:t>witnessing</a:t>
            </a:r>
            <a:r>
              <a:rPr lang="de-DE" sz="12800" dirty="0" smtClean="0"/>
              <a:t> </a:t>
            </a:r>
            <a:r>
              <a:rPr lang="de-DE" sz="12800" dirty="0" err="1" smtClean="0"/>
              <a:t>together</a:t>
            </a:r>
            <a:r>
              <a:rPr lang="de-DE" sz="12800" dirty="0" smtClean="0"/>
              <a:t>, </a:t>
            </a:r>
            <a:r>
              <a:rPr lang="de-DE" sz="12800" dirty="0" err="1" smtClean="0"/>
              <a:t>serving</a:t>
            </a:r>
            <a:r>
              <a:rPr lang="de-DE" sz="12800" dirty="0" smtClean="0"/>
              <a:t> </a:t>
            </a:r>
            <a:r>
              <a:rPr lang="de-DE" sz="12800" dirty="0" err="1" smtClean="0"/>
              <a:t>together</a:t>
            </a:r>
            <a:endParaRPr lang="de-DE" sz="12800" dirty="0" smtClean="0"/>
          </a:p>
          <a:p>
            <a:r>
              <a:rPr lang="de-DE" sz="12800" dirty="0" smtClean="0"/>
              <a:t>Led </a:t>
            </a:r>
            <a:r>
              <a:rPr lang="de-DE" sz="12800" dirty="0" err="1" smtClean="0"/>
              <a:t>by</a:t>
            </a:r>
            <a:r>
              <a:rPr lang="de-DE" sz="12800" dirty="0" smtClean="0"/>
              <a:t> </a:t>
            </a:r>
            <a:r>
              <a:rPr lang="de-DE" sz="12800" dirty="0" err="1" smtClean="0"/>
              <a:t>the</a:t>
            </a:r>
            <a:r>
              <a:rPr lang="de-DE" sz="12800" dirty="0" smtClean="0"/>
              <a:t> Holy Spirit </a:t>
            </a:r>
            <a:r>
              <a:rPr lang="de-DE" sz="12800" dirty="0" err="1" smtClean="0"/>
              <a:t>together</a:t>
            </a:r>
            <a:endParaRPr lang="de-DE" sz="12800" dirty="0" smtClean="0"/>
          </a:p>
          <a:p>
            <a:r>
              <a:rPr lang="de-DE" sz="12800" dirty="0" smtClean="0"/>
              <a:t>Listening </a:t>
            </a:r>
            <a:r>
              <a:rPr lang="de-DE" sz="12800" dirty="0" err="1" smtClean="0"/>
              <a:t>to</a:t>
            </a:r>
            <a:r>
              <a:rPr lang="de-DE" sz="12800" dirty="0" smtClean="0"/>
              <a:t> </a:t>
            </a:r>
            <a:r>
              <a:rPr lang="de-DE" sz="12800" dirty="0" err="1" smtClean="0"/>
              <a:t>the</a:t>
            </a:r>
            <a:r>
              <a:rPr lang="de-DE" sz="12800" dirty="0" smtClean="0"/>
              <a:t> Word </a:t>
            </a:r>
            <a:r>
              <a:rPr lang="de-DE" sz="12800" dirty="0" err="1" smtClean="0"/>
              <a:t>of</a:t>
            </a:r>
            <a:r>
              <a:rPr lang="de-DE" sz="12800" dirty="0" smtClean="0"/>
              <a:t> </a:t>
            </a:r>
            <a:r>
              <a:rPr lang="de-DE" sz="12800" dirty="0" err="1" smtClean="0"/>
              <a:t>God</a:t>
            </a:r>
            <a:r>
              <a:rPr lang="de-DE" sz="12800" dirty="0" smtClean="0"/>
              <a:t> </a:t>
            </a:r>
            <a:r>
              <a:rPr lang="de-DE" sz="12800" dirty="0" err="1" smtClean="0"/>
              <a:t>together</a:t>
            </a:r>
            <a:endParaRPr lang="de-DE" sz="12800" dirty="0" smtClean="0"/>
          </a:p>
          <a:p>
            <a:r>
              <a:rPr lang="de-DE" sz="12800" dirty="0" smtClean="0"/>
              <a:t>Joint </a:t>
            </a:r>
            <a:r>
              <a:rPr lang="de-DE" sz="12800" dirty="0" err="1" smtClean="0"/>
              <a:t>Evangelization</a:t>
            </a:r>
            <a:endParaRPr lang="de-DE" sz="12800" dirty="0" smtClean="0"/>
          </a:p>
          <a:p>
            <a:r>
              <a:rPr lang="de-DE" sz="12800" dirty="0" smtClean="0"/>
              <a:t>Joint Action </a:t>
            </a:r>
            <a:r>
              <a:rPr lang="de-DE" sz="12800" dirty="0" err="1" smtClean="0"/>
              <a:t>against</a:t>
            </a:r>
            <a:r>
              <a:rPr lang="de-DE" sz="12800" dirty="0" smtClean="0"/>
              <a:t> </a:t>
            </a:r>
            <a:r>
              <a:rPr lang="de-DE" sz="12800" dirty="0" err="1" smtClean="0"/>
              <a:t>Evils</a:t>
            </a:r>
            <a:r>
              <a:rPr lang="de-DE" sz="12800" dirty="0" smtClean="0"/>
              <a:t> in </a:t>
            </a:r>
            <a:r>
              <a:rPr lang="de-DE" sz="12800" dirty="0" smtClean="0"/>
              <a:t>Society</a:t>
            </a:r>
            <a:endParaRPr lang="de-DE" sz="12800" dirty="0" smtClean="0"/>
          </a:p>
          <a:p>
            <a:pPr marL="0" indent="0">
              <a:buNone/>
            </a:pPr>
            <a:r>
              <a:rPr lang="de-DE" sz="12800" dirty="0"/>
              <a:t>	</a:t>
            </a:r>
            <a:r>
              <a:rPr lang="de-DE" sz="12800" dirty="0" smtClean="0"/>
              <a:t>* </a:t>
            </a:r>
            <a:r>
              <a:rPr lang="de-DE" sz="12800" dirty="0" err="1"/>
              <a:t>example</a:t>
            </a:r>
            <a:r>
              <a:rPr lang="de-DE" sz="12800" dirty="0"/>
              <a:t> </a:t>
            </a:r>
            <a:r>
              <a:rPr lang="de-DE" sz="12800" dirty="0" err="1"/>
              <a:t>of</a:t>
            </a:r>
            <a:r>
              <a:rPr lang="de-DE" sz="12800" dirty="0"/>
              <a:t> human </a:t>
            </a:r>
            <a:r>
              <a:rPr lang="de-DE" sz="12800" dirty="0" err="1" smtClean="0"/>
              <a:t>trafficking</a:t>
            </a:r>
            <a:endParaRPr lang="de-DE" sz="12800" dirty="0" smtClean="0"/>
          </a:p>
          <a:p>
            <a:pPr marL="0" indent="0">
              <a:buNone/>
            </a:pPr>
            <a:r>
              <a:rPr lang="de-DE" sz="12800" dirty="0"/>
              <a:t>	</a:t>
            </a:r>
            <a:r>
              <a:rPr lang="de-DE" sz="12800" dirty="0" smtClean="0"/>
              <a:t>* </a:t>
            </a:r>
            <a:r>
              <a:rPr lang="de-DE" sz="12800" dirty="0" err="1" smtClean="0"/>
              <a:t>protecting</a:t>
            </a:r>
            <a:r>
              <a:rPr lang="de-DE" sz="12800" dirty="0" smtClean="0"/>
              <a:t> </a:t>
            </a:r>
            <a:r>
              <a:rPr lang="de-DE" sz="12800" dirty="0" err="1" smtClean="0"/>
              <a:t>and</a:t>
            </a:r>
            <a:r>
              <a:rPr lang="de-DE" sz="12800" dirty="0" smtClean="0"/>
              <a:t> </a:t>
            </a:r>
            <a:r>
              <a:rPr lang="de-DE" sz="12800" dirty="0" err="1" smtClean="0"/>
              <a:t>enhancing</a:t>
            </a:r>
            <a:r>
              <a:rPr lang="de-DE" sz="12800" dirty="0" smtClean="0"/>
              <a:t> </a:t>
            </a:r>
            <a:r>
              <a:rPr lang="de-DE" sz="12800" dirty="0" err="1" smtClean="0"/>
              <a:t>creation</a:t>
            </a:r>
            <a:endParaRPr lang="de-DE" sz="12800" dirty="0" smtClean="0"/>
          </a:p>
          <a:p>
            <a:r>
              <a:rPr lang="de-DE" sz="12800" dirty="0" err="1" smtClean="0"/>
              <a:t>Reconciliation</a:t>
            </a:r>
            <a:r>
              <a:rPr lang="de-DE" sz="12800" dirty="0" smtClean="0"/>
              <a:t> </a:t>
            </a:r>
            <a:r>
              <a:rPr lang="de-DE" sz="12800" dirty="0" smtClean="0"/>
              <a:t>Initiatives </a:t>
            </a:r>
            <a:endParaRPr lang="de-DE" sz="12800" dirty="0"/>
          </a:p>
          <a:p>
            <a:pPr marL="0" indent="0">
              <a:buNone/>
            </a:pPr>
            <a:endParaRPr lang="de-DE" sz="12800" dirty="0"/>
          </a:p>
          <a:p>
            <a:endParaRPr lang="de-DE" dirty="0" smtClean="0"/>
          </a:p>
          <a:p>
            <a:endParaRPr lang="de-DE" sz="11100" dirty="0"/>
          </a:p>
          <a:p>
            <a:endParaRPr lang="de-DE" dirty="0" smtClean="0"/>
          </a:p>
          <a:p>
            <a:endParaRPr lang="de-DE" b="1" dirty="0"/>
          </a:p>
          <a:p>
            <a:endParaRPr lang="de-DE" dirty="0" smtClean="0"/>
          </a:p>
          <a:p>
            <a:endParaRPr lang="de-DE" dirty="0" smtClean="0"/>
          </a:p>
          <a:p>
            <a:endParaRPr lang="de-DE" dirty="0"/>
          </a:p>
          <a:p>
            <a:endParaRPr lang="de-DE" dirty="0" smtClean="0"/>
          </a:p>
          <a:p>
            <a:endParaRPr lang="de-DE" dirty="0"/>
          </a:p>
          <a:p>
            <a:endParaRPr lang="de-DE" dirty="0" smtClean="0"/>
          </a:p>
          <a:p>
            <a:endParaRPr lang="de-DE" dirty="0" smtClean="0"/>
          </a:p>
          <a:p>
            <a:endParaRPr lang="de-DE" dirty="0"/>
          </a:p>
          <a:p>
            <a:endParaRPr lang="de-DE" dirty="0" smtClean="0"/>
          </a:p>
          <a:p>
            <a:pPr marL="0" indent="0">
              <a:buNone/>
            </a:pPr>
            <a:r>
              <a:rPr lang="de-DE" dirty="0"/>
              <a:t>	</a:t>
            </a:r>
          </a:p>
        </p:txBody>
      </p:sp>
    </p:spTree>
    <p:extLst>
      <p:ext uri="{BB962C8B-B14F-4D97-AF65-F5344CB8AC3E}">
        <p14:creationId xmlns:p14="http://schemas.microsoft.com/office/powerpoint/2010/main" val="2696619272"/>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651</Words>
  <Application>Microsoft Office PowerPoint</Application>
  <PresentationFormat>Bildschirmpräsentation (4:3)</PresentationFormat>
  <Paragraphs>80</Paragraphs>
  <Slides>12</Slides>
  <Notes>0</Notes>
  <HiddenSlides>0</HiddenSlides>
  <MMClips>0</MMClips>
  <ScaleCrop>false</ScaleCrop>
  <HeadingPairs>
    <vt:vector size="4" baseType="variant">
      <vt:variant>
        <vt:lpstr>Design</vt:lpstr>
      </vt:variant>
      <vt:variant>
        <vt:i4>1</vt:i4>
      </vt:variant>
      <vt:variant>
        <vt:lpstr>Folientitel</vt:lpstr>
      </vt:variant>
      <vt:variant>
        <vt:i4>12</vt:i4>
      </vt:variant>
    </vt:vector>
  </HeadingPairs>
  <TitlesOfParts>
    <vt:vector size="13" baseType="lpstr">
      <vt:lpstr>Larissa</vt:lpstr>
      <vt:lpstr>KRAKOW Wednesday October 21, 2015</vt:lpstr>
      <vt:lpstr>Talk 3</vt:lpstr>
      <vt:lpstr>Relationships with Pentecostals and Evangelicals</vt:lpstr>
      <vt:lpstr>As Bishop of Rome</vt:lpstr>
      <vt:lpstr>Message to Pentecostals: Walking Together</vt:lpstr>
      <vt:lpstr>MESSAGE TO PENTECOSTALS</vt:lpstr>
      <vt:lpstr>A New Model</vt:lpstr>
      <vt:lpstr>Previous Model</vt:lpstr>
      <vt:lpstr>Orientation to Action</vt:lpstr>
      <vt:lpstr>MESSAGES TO CATHOLIC CHARISMATIC RENEWAL</vt:lpstr>
      <vt:lpstr>NEW PAPAL STATEMENTS</vt:lpstr>
      <vt:lpstr>DEEPENED VISION OF CHURCH RENEWAL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KRAKOW Wednesday October 21, 2015</dc:title>
  <dc:creator>Peter Hocken</dc:creator>
  <cp:lastModifiedBy>Peter Hocken</cp:lastModifiedBy>
  <cp:revision>23</cp:revision>
  <dcterms:created xsi:type="dcterms:W3CDTF">2015-10-02T09:42:46Z</dcterms:created>
  <dcterms:modified xsi:type="dcterms:W3CDTF">2015-10-05T09:11:18Z</dcterms:modified>
</cp:coreProperties>
</file>