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3" r:id="rId15"/>
    <p:sldId id="272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60"/>
  </p:normalViewPr>
  <p:slideViewPr>
    <p:cSldViewPr>
      <p:cViewPr varScale="1">
        <p:scale>
          <a:sx n="75" d="100"/>
          <a:sy n="75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61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58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3928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32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72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025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7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35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93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172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72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46BC-6CA2-450B-8E77-6752FFC21A0F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3DAE-389B-458E-9672-7612A400C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97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LA PRÉPARATION AVANCE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Des </a:t>
            </a:r>
            <a:r>
              <a:rPr lang="de-DE" dirty="0" err="1" smtClean="0"/>
              <a:t>Surprises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r>
              <a:rPr lang="de-DE" dirty="0" smtClean="0"/>
              <a:t> Saint: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Commencement</a:t>
            </a:r>
            <a:r>
              <a:rPr lang="de-DE" dirty="0" smtClean="0"/>
              <a:t> de </a:t>
            </a:r>
            <a:r>
              <a:rPr lang="de-DE" dirty="0" err="1" smtClean="0"/>
              <a:t>Rapprochement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9348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LES LIENS COMMENCENT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1. Le </a:t>
            </a:r>
            <a:r>
              <a:rPr lang="de-DE" dirty="0" err="1" smtClean="0"/>
              <a:t>mouvement</a:t>
            </a:r>
            <a:r>
              <a:rPr lang="de-DE" dirty="0" smtClean="0"/>
              <a:t> </a:t>
            </a:r>
            <a:r>
              <a:rPr lang="de-DE" dirty="0" err="1" smtClean="0"/>
              <a:t>oecuménique</a:t>
            </a:r>
            <a:r>
              <a:rPr lang="de-DE" dirty="0" smtClean="0"/>
              <a:t> et le </a:t>
            </a:r>
            <a:r>
              <a:rPr lang="de-DE" dirty="0" err="1" smtClean="0"/>
              <a:t>Renouveau</a:t>
            </a:r>
            <a:r>
              <a:rPr lang="de-DE" dirty="0" smtClean="0"/>
              <a:t> </a:t>
            </a:r>
            <a:r>
              <a:rPr lang="de-DE" dirty="0" err="1" smtClean="0"/>
              <a:t>Charismatique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2.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</a:t>
            </a:r>
            <a:r>
              <a:rPr lang="de-DE" dirty="0" err="1" smtClean="0"/>
              <a:t>s‘ouvre</a:t>
            </a:r>
            <a:r>
              <a:rPr lang="de-DE" dirty="0" smtClean="0"/>
              <a:t> </a:t>
            </a:r>
            <a:r>
              <a:rPr lang="de-DE" dirty="0" err="1" smtClean="0"/>
              <a:t>aux</a:t>
            </a:r>
            <a:r>
              <a:rPr lang="de-DE" dirty="0" smtClean="0"/>
              <a:t> </a:t>
            </a:r>
            <a:r>
              <a:rPr lang="de-DE" dirty="0" err="1" smtClean="0"/>
              <a:t>autres</a:t>
            </a:r>
            <a:r>
              <a:rPr lang="de-DE" dirty="0" smtClean="0"/>
              <a:t>, </a:t>
            </a:r>
            <a:r>
              <a:rPr lang="de-DE" dirty="0" err="1" smtClean="0"/>
              <a:t>écoute</a:t>
            </a:r>
            <a:r>
              <a:rPr lang="de-DE" dirty="0" smtClean="0"/>
              <a:t> des </a:t>
            </a:r>
            <a:r>
              <a:rPr lang="de-DE" dirty="0" err="1" smtClean="0"/>
              <a:t>autres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3. </a:t>
            </a:r>
            <a:r>
              <a:rPr lang="de-DE" dirty="0" err="1" smtClean="0"/>
              <a:t>Expressions</a:t>
            </a:r>
            <a:r>
              <a:rPr lang="de-DE" dirty="0" smtClean="0"/>
              <a:t> </a:t>
            </a:r>
            <a:r>
              <a:rPr lang="de-DE" dirty="0" err="1" smtClean="0"/>
              <a:t>oecuméniques</a:t>
            </a:r>
            <a:r>
              <a:rPr lang="de-DE" dirty="0" smtClean="0"/>
              <a:t> du </a:t>
            </a:r>
            <a:r>
              <a:rPr lang="de-DE" dirty="0" err="1" smtClean="0"/>
              <a:t>Renouveau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4. </a:t>
            </a:r>
            <a:r>
              <a:rPr lang="de-DE" dirty="0" err="1" smtClean="0"/>
              <a:t>L‘élément</a:t>
            </a:r>
            <a:r>
              <a:rPr lang="de-DE" dirty="0" smtClean="0"/>
              <a:t> </a:t>
            </a:r>
            <a:r>
              <a:rPr lang="de-DE" dirty="0" err="1" smtClean="0"/>
              <a:t>charismatique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le </a:t>
            </a:r>
            <a:r>
              <a:rPr lang="de-DE" dirty="0" err="1" smtClean="0"/>
              <a:t>mouvement</a:t>
            </a:r>
            <a:r>
              <a:rPr lang="de-DE" dirty="0" smtClean="0"/>
              <a:t> </a:t>
            </a:r>
            <a:r>
              <a:rPr lang="de-DE" dirty="0" err="1" smtClean="0"/>
              <a:t>juif</a:t>
            </a:r>
            <a:r>
              <a:rPr lang="de-DE" dirty="0" smtClean="0"/>
              <a:t> </a:t>
            </a:r>
            <a:r>
              <a:rPr lang="de-DE" dirty="0" err="1" smtClean="0"/>
              <a:t>messianique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6227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Avant </a:t>
            </a:r>
            <a:r>
              <a:rPr lang="en-GB" dirty="0"/>
              <a:t>1975, </a:t>
            </a:r>
            <a:r>
              <a:rPr lang="en-GB" dirty="0" smtClean="0"/>
              <a:t>le </a:t>
            </a:r>
            <a:r>
              <a:rPr lang="en-GB" dirty="0" err="1" smtClean="0"/>
              <a:t>Renouveau</a:t>
            </a:r>
            <a:r>
              <a:rPr lang="en-GB" dirty="0" smtClean="0"/>
              <a:t> </a:t>
            </a:r>
            <a:r>
              <a:rPr lang="en-GB" dirty="0" err="1" smtClean="0"/>
              <a:t>charismatique</a:t>
            </a:r>
            <a:r>
              <a:rPr lang="en-GB" dirty="0" smtClean="0"/>
              <a:t> </a:t>
            </a:r>
            <a:r>
              <a:rPr lang="en-GB" dirty="0" err="1" smtClean="0"/>
              <a:t>provoquait</a:t>
            </a:r>
            <a:r>
              <a:rPr lang="en-GB" dirty="0" smtClean="0"/>
              <a:t> de </a:t>
            </a:r>
            <a:r>
              <a:rPr lang="en-GB" dirty="0" err="1" smtClean="0"/>
              <a:t>nouvelles</a:t>
            </a:r>
            <a:r>
              <a:rPr lang="en-GB" dirty="0" smtClean="0"/>
              <a:t> </a:t>
            </a:r>
            <a:r>
              <a:rPr lang="en-GB" dirty="0" err="1" smtClean="0"/>
              <a:t>espérances</a:t>
            </a:r>
            <a:r>
              <a:rPr lang="en-GB" dirty="0" smtClean="0"/>
              <a:t> pour </a:t>
            </a:r>
            <a:r>
              <a:rPr lang="en-GB" dirty="0" err="1" smtClean="0"/>
              <a:t>l’unité</a:t>
            </a:r>
            <a:r>
              <a:rPr lang="en-GB" dirty="0" smtClean="0"/>
              <a:t> </a:t>
            </a:r>
            <a:r>
              <a:rPr lang="en-GB" dirty="0" err="1" smtClean="0"/>
              <a:t>chrétienne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Viviers</a:t>
            </a:r>
            <a:r>
              <a:rPr lang="en-GB" dirty="0" smtClean="0"/>
              <a:t>: </a:t>
            </a:r>
            <a:r>
              <a:rPr lang="en-GB" dirty="0" err="1" smtClean="0"/>
              <a:t>novembre</a:t>
            </a:r>
            <a:r>
              <a:rPr lang="en-GB" dirty="0" smtClean="0"/>
              <a:t> 1973 </a:t>
            </a:r>
          </a:p>
          <a:p>
            <a:pPr marL="0" indent="0">
              <a:buNone/>
            </a:pPr>
            <a:r>
              <a:rPr lang="en-GB" dirty="0" smtClean="0"/>
              <a:t>Thomas Roberts, Porte </a:t>
            </a:r>
            <a:r>
              <a:rPr lang="en-GB" dirty="0" err="1" smtClean="0"/>
              <a:t>Ouverte</a:t>
            </a:r>
            <a:r>
              <a:rPr lang="en-GB" dirty="0" smtClean="0"/>
              <a:t>,</a:t>
            </a:r>
            <a:r>
              <a:rPr lang="en-GB" dirty="0"/>
              <a:t> </a:t>
            </a:r>
            <a:r>
              <a:rPr lang="en-GB" dirty="0" smtClean="0"/>
              <a:t>Centre de </a:t>
            </a:r>
            <a:r>
              <a:rPr lang="en-GB" dirty="0" err="1" smtClean="0"/>
              <a:t>Gagnières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Communauté</a:t>
            </a:r>
            <a:r>
              <a:rPr lang="en-GB" dirty="0" smtClean="0"/>
              <a:t> de </a:t>
            </a:r>
            <a:r>
              <a:rPr lang="en-GB" dirty="0" err="1" smtClean="0"/>
              <a:t>Chemin</a:t>
            </a:r>
            <a:r>
              <a:rPr lang="en-GB" dirty="0" smtClean="0"/>
              <a:t> </a:t>
            </a:r>
            <a:r>
              <a:rPr lang="en-GB" dirty="0" err="1" smtClean="0"/>
              <a:t>Neuf</a:t>
            </a:r>
            <a:endParaRPr lang="en-GB" dirty="0"/>
          </a:p>
          <a:p>
            <a:pPr marL="0" indent="0">
              <a:buNone/>
            </a:pPr>
            <a:r>
              <a:rPr lang="en-GB" dirty="0" err="1" smtClean="0"/>
              <a:t>Mais</a:t>
            </a:r>
            <a:r>
              <a:rPr lang="en-GB" dirty="0" smtClean="0"/>
              <a:t> </a:t>
            </a:r>
            <a:r>
              <a:rPr lang="en-GB" dirty="0" err="1" smtClean="0"/>
              <a:t>ces</a:t>
            </a:r>
            <a:r>
              <a:rPr lang="en-GB" dirty="0" smtClean="0"/>
              <a:t> </a:t>
            </a:r>
            <a:r>
              <a:rPr lang="en-GB" dirty="0" err="1" smtClean="0"/>
              <a:t>espoirs</a:t>
            </a:r>
            <a:r>
              <a:rPr lang="en-GB" dirty="0" smtClean="0"/>
              <a:t> </a:t>
            </a:r>
            <a:r>
              <a:rPr lang="en-GB" dirty="0" err="1" smtClean="0"/>
              <a:t>étaient</a:t>
            </a:r>
            <a:r>
              <a:rPr lang="en-GB" dirty="0" smtClean="0"/>
              <a:t> </a:t>
            </a:r>
            <a:r>
              <a:rPr lang="en-GB" dirty="0" err="1" smtClean="0"/>
              <a:t>peut-être</a:t>
            </a:r>
            <a:r>
              <a:rPr lang="en-GB" dirty="0" smtClean="0"/>
              <a:t> </a:t>
            </a:r>
            <a:r>
              <a:rPr lang="en-GB" dirty="0" err="1" smtClean="0"/>
              <a:t>prématurés</a:t>
            </a:r>
            <a:r>
              <a:rPr lang="en-GB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447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1977 - 1993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6400800" cy="1752600"/>
          </a:xfrm>
        </p:spPr>
        <p:txBody>
          <a:bodyPr/>
          <a:lstStyle/>
          <a:p>
            <a:endParaRPr lang="de-DE" b="1" dirty="0" smtClean="0"/>
          </a:p>
          <a:p>
            <a:r>
              <a:rPr lang="de-DE" b="1" dirty="0" smtClean="0"/>
              <a:t>PÉRIODE D‘UN REPLI?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540912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de-DE" dirty="0" smtClean="0"/>
              <a:t>RENOUVEAU CHARISMATIQUE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0872" y="199938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Renouveau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</a:t>
            </a:r>
            <a:r>
              <a:rPr lang="de-DE" dirty="0" err="1" smtClean="0"/>
              <a:t>s‘occupe</a:t>
            </a:r>
            <a:r>
              <a:rPr lang="de-DE" dirty="0" smtClean="0"/>
              <a:t> des </a:t>
            </a:r>
            <a:r>
              <a:rPr lang="de-DE" dirty="0" err="1" smtClean="0"/>
              <a:t>rapports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la </a:t>
            </a:r>
            <a:r>
              <a:rPr lang="de-DE" dirty="0" err="1" smtClean="0"/>
              <a:t>hiérarchie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N‘encourage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la </a:t>
            </a:r>
            <a:r>
              <a:rPr lang="de-DE" dirty="0" err="1" smtClean="0"/>
              <a:t>dimension</a:t>
            </a:r>
            <a:r>
              <a:rPr lang="de-DE" dirty="0" smtClean="0"/>
              <a:t> </a:t>
            </a:r>
            <a:r>
              <a:rPr lang="de-DE" dirty="0" err="1" smtClean="0"/>
              <a:t>oecuménique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r>
              <a:rPr lang="de-DE" dirty="0" err="1" smtClean="0"/>
              <a:t>Presque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de </a:t>
            </a:r>
            <a:r>
              <a:rPr lang="de-DE" dirty="0" err="1" smtClean="0"/>
              <a:t>rapports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des </a:t>
            </a:r>
            <a:r>
              <a:rPr lang="de-DE" dirty="0" err="1" smtClean="0"/>
              <a:t>instances</a:t>
            </a:r>
            <a:r>
              <a:rPr lang="de-DE" dirty="0" smtClean="0"/>
              <a:t> </a:t>
            </a:r>
            <a:r>
              <a:rPr lang="de-DE" dirty="0" err="1" smtClean="0"/>
              <a:t>oecuméniques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Chez</a:t>
            </a:r>
            <a:r>
              <a:rPr lang="de-DE" dirty="0" smtClean="0"/>
              <a:t> les </a:t>
            </a:r>
            <a:r>
              <a:rPr lang="de-DE" dirty="0" err="1" smtClean="0"/>
              <a:t>Protestants</a:t>
            </a:r>
            <a:r>
              <a:rPr lang="de-DE" dirty="0" smtClean="0"/>
              <a:t>: </a:t>
            </a:r>
            <a:r>
              <a:rPr lang="de-DE" dirty="0" err="1" smtClean="0"/>
              <a:t>Pas</a:t>
            </a:r>
            <a:r>
              <a:rPr lang="de-DE" dirty="0" smtClean="0"/>
              <a:t> du </a:t>
            </a:r>
            <a:r>
              <a:rPr lang="de-DE" dirty="0" err="1" smtClean="0"/>
              <a:t>grand</a:t>
            </a:r>
            <a:r>
              <a:rPr lang="de-DE" dirty="0" smtClean="0"/>
              <a:t> </a:t>
            </a:r>
            <a:r>
              <a:rPr lang="de-DE" dirty="0" err="1" smtClean="0"/>
              <a:t>progrès</a:t>
            </a:r>
            <a:r>
              <a:rPr lang="de-DE" dirty="0" smtClean="0"/>
              <a:t> en Europe </a:t>
            </a:r>
            <a:r>
              <a:rPr lang="de-DE" dirty="0" smtClean="0"/>
              <a:t>sauf </a:t>
            </a:r>
            <a:r>
              <a:rPr lang="de-DE" dirty="0" err="1" smtClean="0"/>
              <a:t>chez</a:t>
            </a:r>
            <a:r>
              <a:rPr lang="de-DE" dirty="0" smtClean="0"/>
              <a:t> </a:t>
            </a:r>
            <a:r>
              <a:rPr lang="de-DE" dirty="0" smtClean="0"/>
              <a:t>les </a:t>
            </a:r>
            <a:r>
              <a:rPr lang="de-DE" dirty="0" err="1" smtClean="0"/>
              <a:t>Anglicans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r>
              <a:rPr lang="de-DE" dirty="0" err="1" smtClean="0"/>
              <a:t>Étouffé</a:t>
            </a:r>
            <a:r>
              <a:rPr lang="de-DE" dirty="0" smtClean="0"/>
              <a:t> par </a:t>
            </a:r>
            <a:r>
              <a:rPr lang="de-DE" dirty="0" err="1" smtClean="0"/>
              <a:t>l‘esprit</a:t>
            </a:r>
            <a:r>
              <a:rPr lang="de-DE" dirty="0" smtClean="0"/>
              <a:t> </a:t>
            </a:r>
            <a:r>
              <a:rPr lang="de-DE" dirty="0" err="1" smtClean="0"/>
              <a:t>rationaliste</a:t>
            </a:r>
            <a:r>
              <a:rPr lang="de-DE" dirty="0" smtClean="0"/>
              <a:t> et </a:t>
            </a:r>
            <a:r>
              <a:rPr lang="de-DE" dirty="0" err="1" smtClean="0"/>
              <a:t>libéral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4048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Les </a:t>
            </a:r>
            <a:r>
              <a:rPr lang="de-DE" dirty="0" err="1" smtClean="0"/>
              <a:t>courants</a:t>
            </a:r>
            <a:r>
              <a:rPr lang="de-DE" smtClean="0"/>
              <a:t> non-</a:t>
            </a:r>
            <a:r>
              <a:rPr lang="de-DE" dirty="0" err="1" smtClean="0"/>
              <a:t>denominationnels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Visible </a:t>
            </a:r>
            <a:r>
              <a:rPr lang="de-DE" dirty="0" err="1" smtClean="0"/>
              <a:t>dans</a:t>
            </a:r>
            <a:r>
              <a:rPr lang="de-DE" dirty="0" smtClean="0"/>
              <a:t> les </a:t>
            </a:r>
            <a:r>
              <a:rPr lang="de-DE" dirty="0" err="1" smtClean="0"/>
              <a:t>années</a:t>
            </a:r>
            <a:r>
              <a:rPr lang="de-DE" dirty="0" smtClean="0"/>
              <a:t> 1970</a:t>
            </a:r>
          </a:p>
          <a:p>
            <a:pPr marL="0" indent="0">
              <a:buNone/>
            </a:pP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grande</a:t>
            </a:r>
            <a:r>
              <a:rPr lang="de-DE" dirty="0" smtClean="0"/>
              <a:t> </a:t>
            </a:r>
            <a:r>
              <a:rPr lang="de-DE" dirty="0" err="1" smtClean="0"/>
              <a:t>explosion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les </a:t>
            </a:r>
            <a:r>
              <a:rPr lang="de-DE" dirty="0" err="1" smtClean="0"/>
              <a:t>années</a:t>
            </a:r>
            <a:r>
              <a:rPr lang="de-DE" dirty="0" smtClean="0"/>
              <a:t> 1980 et 1990 (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troisième</a:t>
            </a:r>
            <a:r>
              <a:rPr lang="de-DE" dirty="0" smtClean="0"/>
              <a:t> </a:t>
            </a:r>
            <a:r>
              <a:rPr lang="de-DE" dirty="0" err="1" smtClean="0"/>
              <a:t>vague</a:t>
            </a:r>
            <a:r>
              <a:rPr lang="de-DE" dirty="0" smtClean="0"/>
              <a:t>?)</a:t>
            </a:r>
          </a:p>
          <a:p>
            <a:pPr marL="0" indent="0">
              <a:buNone/>
            </a:pPr>
            <a:r>
              <a:rPr lang="de-DE" dirty="0" smtClean="0"/>
              <a:t>John </a:t>
            </a:r>
            <a:r>
              <a:rPr lang="de-DE" dirty="0" err="1" smtClean="0"/>
              <a:t>Wimber</a:t>
            </a:r>
            <a:r>
              <a:rPr lang="de-DE" dirty="0" smtClean="0"/>
              <a:t> &amp; </a:t>
            </a:r>
            <a:r>
              <a:rPr lang="de-DE" dirty="0" err="1" smtClean="0"/>
              <a:t>Vineyard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monde</a:t>
            </a:r>
            <a:r>
              <a:rPr lang="de-DE" dirty="0" smtClean="0"/>
              <a:t> </a:t>
            </a:r>
            <a:r>
              <a:rPr lang="de-DE" dirty="0" err="1" smtClean="0"/>
              <a:t>évangélique</a:t>
            </a:r>
            <a:r>
              <a:rPr lang="de-DE" dirty="0" smtClean="0"/>
              <a:t> </a:t>
            </a:r>
            <a:r>
              <a:rPr lang="de-DE" dirty="0" err="1" smtClean="0"/>
              <a:t>pénétré</a:t>
            </a:r>
            <a:r>
              <a:rPr lang="de-DE" dirty="0" smtClean="0"/>
              <a:t> par le courant </a:t>
            </a:r>
            <a:r>
              <a:rPr lang="de-DE" dirty="0" err="1" smtClean="0"/>
              <a:t>charismatique</a:t>
            </a:r>
            <a:r>
              <a:rPr lang="de-DE" dirty="0" smtClean="0"/>
              <a:t>: </a:t>
            </a:r>
            <a:r>
              <a:rPr lang="de-DE" dirty="0" err="1" smtClean="0"/>
              <a:t>louange</a:t>
            </a:r>
            <a:r>
              <a:rPr lang="de-DE" dirty="0" smtClean="0"/>
              <a:t>, </a:t>
            </a:r>
            <a:r>
              <a:rPr lang="de-DE" dirty="0" err="1" smtClean="0"/>
              <a:t>ministères</a:t>
            </a:r>
            <a:r>
              <a:rPr lang="de-DE" dirty="0" smtClean="0"/>
              <a:t> de </a:t>
            </a:r>
            <a:r>
              <a:rPr lang="de-DE" dirty="0" err="1" smtClean="0"/>
              <a:t>guérison</a:t>
            </a:r>
            <a:endParaRPr lang="de-DE" dirty="0" smtClean="0"/>
          </a:p>
          <a:p>
            <a:pPr marL="0" indent="0">
              <a:buNone/>
            </a:pPr>
            <a:r>
              <a:rPr lang="en-GB" dirty="0" err="1" smtClean="0"/>
              <a:t>Intérêt</a:t>
            </a:r>
            <a:r>
              <a:rPr lang="de-DE" dirty="0" smtClean="0"/>
              <a:t> </a:t>
            </a:r>
            <a:r>
              <a:rPr lang="de-DE" dirty="0" err="1" smtClean="0"/>
              <a:t>aux</a:t>
            </a:r>
            <a:r>
              <a:rPr lang="de-DE" dirty="0" smtClean="0"/>
              <a:t> </a:t>
            </a:r>
            <a:r>
              <a:rPr lang="de-DE" dirty="0" err="1" smtClean="0"/>
              <a:t>ministères</a:t>
            </a:r>
            <a:r>
              <a:rPr lang="de-DE" dirty="0" smtClean="0"/>
              <a:t> </a:t>
            </a:r>
            <a:r>
              <a:rPr lang="de-DE" dirty="0" err="1" smtClean="0"/>
              <a:t>apostolique</a:t>
            </a:r>
            <a:r>
              <a:rPr lang="de-DE" dirty="0" smtClean="0"/>
              <a:t> et </a:t>
            </a:r>
            <a:r>
              <a:rPr lang="de-DE" dirty="0" err="1" smtClean="0"/>
              <a:t>prophétique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0179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Des </a:t>
            </a:r>
            <a:r>
              <a:rPr lang="de-DE" dirty="0" err="1" smtClean="0"/>
              <a:t>Figures</a:t>
            </a:r>
            <a:r>
              <a:rPr lang="de-DE" dirty="0" smtClean="0"/>
              <a:t> </a:t>
            </a:r>
            <a:r>
              <a:rPr lang="de-DE" dirty="0" err="1" smtClean="0"/>
              <a:t>Prophétiques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Thomas Roberts (</a:t>
            </a:r>
            <a:r>
              <a:rPr lang="de-DE" dirty="0" err="1" smtClean="0"/>
              <a:t>mort</a:t>
            </a:r>
            <a:r>
              <a:rPr lang="de-DE" dirty="0" smtClean="0"/>
              <a:t> 1983)</a:t>
            </a:r>
          </a:p>
          <a:p>
            <a:pPr marL="0" indent="0">
              <a:buNone/>
            </a:pPr>
            <a:r>
              <a:rPr lang="de-DE" dirty="0" smtClean="0"/>
              <a:t>David du </a:t>
            </a:r>
            <a:r>
              <a:rPr lang="de-DE" dirty="0" err="1" smtClean="0"/>
              <a:t>Plessis</a:t>
            </a:r>
            <a:r>
              <a:rPr lang="de-DE" dirty="0" smtClean="0"/>
              <a:t> (</a:t>
            </a:r>
            <a:r>
              <a:rPr lang="de-DE" dirty="0" err="1" smtClean="0"/>
              <a:t>mort</a:t>
            </a:r>
            <a:r>
              <a:rPr lang="de-DE" dirty="0" smtClean="0"/>
              <a:t> 1987)</a:t>
            </a:r>
          </a:p>
          <a:p>
            <a:pPr marL="0" indent="0">
              <a:buNone/>
            </a:pPr>
            <a:r>
              <a:rPr lang="de-DE" dirty="0" smtClean="0"/>
              <a:t>David Watson (</a:t>
            </a:r>
            <a:r>
              <a:rPr lang="de-DE" dirty="0" err="1" smtClean="0"/>
              <a:t>mort</a:t>
            </a:r>
            <a:r>
              <a:rPr lang="de-DE" dirty="0" smtClean="0"/>
              <a:t> 1984): </a:t>
            </a:r>
            <a:r>
              <a:rPr lang="de-DE" dirty="0" err="1" smtClean="0"/>
              <a:t>amitié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</a:t>
            </a:r>
            <a:r>
              <a:rPr lang="de-DE" dirty="0" err="1" smtClean="0"/>
              <a:t>Wimber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Michael Harper (ang.), Larry </a:t>
            </a:r>
            <a:r>
              <a:rPr lang="de-DE" dirty="0" err="1" smtClean="0"/>
              <a:t>Christenson</a:t>
            </a:r>
            <a:r>
              <a:rPr lang="de-DE" dirty="0" smtClean="0"/>
              <a:t> (Luth.), Tom Forrest (</a:t>
            </a:r>
            <a:r>
              <a:rPr lang="de-DE" dirty="0" err="1" smtClean="0"/>
              <a:t>Cath</a:t>
            </a:r>
            <a:r>
              <a:rPr lang="de-DE" dirty="0" smtClean="0"/>
              <a:t>.), Vinson </a:t>
            </a:r>
            <a:r>
              <a:rPr lang="de-DE" dirty="0" err="1" smtClean="0"/>
              <a:t>Synan</a:t>
            </a:r>
            <a:r>
              <a:rPr lang="de-DE" dirty="0" smtClean="0"/>
              <a:t> (</a:t>
            </a:r>
            <a:r>
              <a:rPr lang="de-DE" dirty="0" err="1" smtClean="0"/>
              <a:t>Pent</a:t>
            </a:r>
            <a:r>
              <a:rPr lang="de-DE" smtClean="0"/>
              <a:t>.)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père</a:t>
            </a:r>
            <a:r>
              <a:rPr lang="de-DE" dirty="0" smtClean="0"/>
              <a:t> </a:t>
            </a:r>
            <a:r>
              <a:rPr lang="de-DE" dirty="0" err="1" smtClean="0"/>
              <a:t>Raniero</a:t>
            </a:r>
            <a:r>
              <a:rPr lang="de-DE" dirty="0" smtClean="0"/>
              <a:t> </a:t>
            </a:r>
            <a:r>
              <a:rPr lang="de-DE" dirty="0" err="1" smtClean="0"/>
              <a:t>Cantalamessa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962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1.   Le mouvement charismatique (1960, 1967)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2.   Le concile Vatican Deux (1962 – 65)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3.   Le renouveau catholique (</a:t>
            </a:r>
            <a:r>
              <a:rPr lang="fr-FR" dirty="0" smtClean="0"/>
              <a:t>fév</a:t>
            </a:r>
            <a:r>
              <a:rPr lang="fr-FR" dirty="0" smtClean="0"/>
              <a:t>. 1967)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4.   Le mouvement juif messianique (juin 1967)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14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Le </a:t>
            </a:r>
            <a:r>
              <a:rPr lang="de-DE" dirty="0" err="1" smtClean="0"/>
              <a:t>mouvement</a:t>
            </a:r>
            <a:r>
              <a:rPr lang="de-DE" dirty="0" smtClean="0"/>
              <a:t> </a:t>
            </a:r>
            <a:r>
              <a:rPr lang="de-DE" dirty="0" err="1" smtClean="0"/>
              <a:t>charismatique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Les racines se trouvent dans les années 1950:</a:t>
            </a:r>
          </a:p>
          <a:p>
            <a:r>
              <a:rPr lang="fr-FR" dirty="0"/>
              <a:t>Redécouverte du ministère de guérison</a:t>
            </a:r>
          </a:p>
          <a:p>
            <a:r>
              <a:rPr lang="fr-FR" dirty="0"/>
              <a:t>FGBMFI (Hommes d‘Affaires Plein Évangile)</a:t>
            </a:r>
          </a:p>
          <a:p>
            <a:r>
              <a:rPr lang="fr-FR" dirty="0"/>
              <a:t>Associations/groupes de prière pour Réveil</a:t>
            </a:r>
          </a:p>
          <a:p>
            <a:r>
              <a:rPr lang="fr-FR" dirty="0"/>
              <a:t>Contact avec les pentecôtistes</a:t>
            </a:r>
          </a:p>
          <a:p>
            <a:endParaRPr lang="fr-FR" dirty="0"/>
          </a:p>
          <a:p>
            <a:r>
              <a:rPr lang="fr-FR" dirty="0"/>
              <a:t>mais ce n‘est devenu visible </a:t>
            </a:r>
            <a:r>
              <a:rPr lang="fr-FR" dirty="0" smtClean="0"/>
              <a:t>que dans </a:t>
            </a:r>
            <a:r>
              <a:rPr lang="fr-FR" dirty="0"/>
              <a:t>les années 1960</a:t>
            </a:r>
          </a:p>
        </p:txBody>
      </p:sp>
    </p:spTree>
    <p:extLst>
      <p:ext uri="{BB962C8B-B14F-4D97-AF65-F5344CB8AC3E}">
        <p14:creationId xmlns:p14="http://schemas.microsoft.com/office/powerpoint/2010/main" val="83545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Touchant presque toutes les confessions/ dénominations protestantes</a:t>
            </a:r>
          </a:p>
          <a:p>
            <a:r>
              <a:rPr lang="fr-FR" dirty="0" smtClean="0"/>
              <a:t>La même expérience </a:t>
            </a:r>
            <a:r>
              <a:rPr lang="fr-FR" dirty="0"/>
              <a:t>du baptême dans l’Esprit et l’accueil des dons spirituelles (la même grâce fondamentale mais dans des autres cadres culturels et théologiques</a:t>
            </a:r>
            <a:r>
              <a:rPr lang="fr-FR" dirty="0" smtClean="0"/>
              <a:t>)</a:t>
            </a:r>
          </a:p>
          <a:p>
            <a:r>
              <a:rPr lang="fr-FR" dirty="0" smtClean="0"/>
              <a:t>MÊME GRÂCE, NOUVEAUX CONTEXTES</a:t>
            </a:r>
            <a:endParaRPr lang="fr-FR" dirty="0"/>
          </a:p>
          <a:p>
            <a:r>
              <a:rPr lang="fr-FR" dirty="0" smtClean="0"/>
              <a:t>L’exemple </a:t>
            </a:r>
            <a:r>
              <a:rPr lang="fr-FR" dirty="0"/>
              <a:t>français de l’Union de Prière de Charmes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0403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2. DEUXIÈME </a:t>
            </a:r>
            <a:r>
              <a:rPr lang="de-DE" dirty="0" smtClean="0"/>
              <a:t>CONCILE DU VATICAN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L’Eglise</a:t>
            </a:r>
            <a:r>
              <a:rPr lang="en-GB" dirty="0" smtClean="0"/>
              <a:t> </a:t>
            </a:r>
            <a:r>
              <a:rPr lang="en-GB" dirty="0" err="1" smtClean="0"/>
              <a:t>Catholique</a:t>
            </a:r>
            <a:r>
              <a:rPr lang="en-GB" dirty="0" smtClean="0"/>
              <a:t> entre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mouvement</a:t>
            </a:r>
            <a:r>
              <a:rPr lang="en-GB" dirty="0" smtClean="0"/>
              <a:t> </a:t>
            </a:r>
            <a:r>
              <a:rPr lang="en-GB" dirty="0" err="1" smtClean="0"/>
              <a:t>oecumenique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err="1" smtClean="0"/>
              <a:t>L’Eglise</a:t>
            </a:r>
            <a:r>
              <a:rPr lang="en-GB" dirty="0" smtClean="0"/>
              <a:t> </a:t>
            </a:r>
            <a:r>
              <a:rPr lang="en-GB" dirty="0" err="1" smtClean="0"/>
              <a:t>Catholique</a:t>
            </a:r>
            <a:r>
              <a:rPr lang="en-GB" dirty="0" smtClean="0"/>
              <a:t> </a:t>
            </a:r>
            <a:r>
              <a:rPr lang="en-GB" dirty="0" err="1" smtClean="0"/>
              <a:t>s’engage</a:t>
            </a:r>
            <a:r>
              <a:rPr lang="en-GB" dirty="0" smtClean="0"/>
              <a:t> à un </a:t>
            </a:r>
            <a:r>
              <a:rPr lang="en-GB" dirty="0" err="1" smtClean="0"/>
              <a:t>renouveau</a:t>
            </a:r>
            <a:r>
              <a:rPr lang="en-GB" dirty="0" smtClean="0"/>
              <a:t> permanent (</a:t>
            </a:r>
            <a:r>
              <a:rPr lang="en-GB" dirty="0" err="1" smtClean="0"/>
              <a:t>biblique</a:t>
            </a:r>
            <a:r>
              <a:rPr lang="en-GB" dirty="0" smtClean="0"/>
              <a:t>, </a:t>
            </a:r>
            <a:r>
              <a:rPr lang="en-GB" dirty="0" err="1" smtClean="0"/>
              <a:t>liturgique</a:t>
            </a:r>
            <a:r>
              <a:rPr lang="en-GB" dirty="0" smtClean="0"/>
              <a:t>, </a:t>
            </a:r>
            <a:r>
              <a:rPr lang="en-GB" dirty="0" err="1" smtClean="0"/>
              <a:t>théologique</a:t>
            </a:r>
            <a:r>
              <a:rPr lang="en-GB" dirty="0" smtClean="0"/>
              <a:t>, </a:t>
            </a:r>
            <a:r>
              <a:rPr lang="en-GB" dirty="0" err="1" smtClean="0"/>
              <a:t>pastorale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err="1" smtClean="0"/>
              <a:t>Une</a:t>
            </a:r>
            <a:r>
              <a:rPr lang="en-GB" dirty="0" smtClean="0"/>
              <a:t> Bible </a:t>
            </a:r>
            <a:r>
              <a:rPr lang="en-GB" dirty="0" err="1" smtClean="0"/>
              <a:t>ouverte</a:t>
            </a:r>
            <a:r>
              <a:rPr lang="en-GB" dirty="0" smtClean="0"/>
              <a:t>, </a:t>
            </a:r>
            <a:r>
              <a:rPr lang="en-GB" dirty="0" err="1" smtClean="0"/>
              <a:t>une</a:t>
            </a:r>
            <a:r>
              <a:rPr lang="en-GB" dirty="0" smtClean="0"/>
              <a:t> participation </a:t>
            </a:r>
            <a:r>
              <a:rPr lang="en-GB" dirty="0" err="1" smtClean="0"/>
              <a:t>ecclésiale</a:t>
            </a:r>
            <a:r>
              <a:rPr lang="en-GB" dirty="0" smtClean="0"/>
              <a:t> des </a:t>
            </a:r>
            <a:r>
              <a:rPr lang="en-GB" dirty="0" err="1" smtClean="0"/>
              <a:t>laiques</a:t>
            </a:r>
            <a:r>
              <a:rPr lang="en-GB" dirty="0" smtClean="0"/>
              <a:t>, la </a:t>
            </a:r>
            <a:r>
              <a:rPr lang="en-GB" dirty="0" err="1" smtClean="0"/>
              <a:t>collegialité</a:t>
            </a:r>
            <a:r>
              <a:rPr lang="en-GB" dirty="0" smtClean="0"/>
              <a:t> et le </a:t>
            </a:r>
            <a:r>
              <a:rPr lang="en-GB" dirty="0" err="1" smtClean="0"/>
              <a:t>primauté</a:t>
            </a:r>
            <a:r>
              <a:rPr lang="en-GB" dirty="0" smtClean="0"/>
              <a:t>, </a:t>
            </a:r>
            <a:r>
              <a:rPr lang="en-GB" dirty="0" err="1" smtClean="0"/>
              <a:t>l’Eglise</a:t>
            </a:r>
            <a:r>
              <a:rPr lang="en-GB" dirty="0" smtClean="0"/>
              <a:t> Corps du Christ, Temple de </a:t>
            </a:r>
            <a:r>
              <a:rPr lang="en-GB" dirty="0" err="1" smtClean="0"/>
              <a:t>l’Esprit</a:t>
            </a:r>
            <a:r>
              <a:rPr lang="en-GB" dirty="0" smtClean="0"/>
              <a:t> Saint, </a:t>
            </a:r>
            <a:r>
              <a:rPr lang="en-GB" dirty="0" err="1" smtClean="0"/>
              <a:t>Peuple</a:t>
            </a:r>
            <a:r>
              <a:rPr lang="en-GB" dirty="0" smtClean="0"/>
              <a:t> de </a:t>
            </a:r>
            <a:r>
              <a:rPr lang="en-GB" dirty="0" err="1" smtClean="0"/>
              <a:t>Dieu</a:t>
            </a:r>
            <a:endParaRPr lang="en-GB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9345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Autres</a:t>
            </a:r>
            <a:r>
              <a:rPr lang="de-DE" dirty="0" smtClean="0"/>
              <a:t> Points de </a:t>
            </a:r>
            <a:r>
              <a:rPr lang="de-DE" dirty="0" err="1" smtClean="0"/>
              <a:t>Progrès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dirty="0" err="1" smtClean="0"/>
              <a:t>Églises</a:t>
            </a:r>
            <a:r>
              <a:rPr lang="de-DE" dirty="0" smtClean="0"/>
              <a:t> </a:t>
            </a:r>
            <a:r>
              <a:rPr lang="de-DE" dirty="0" err="1" smtClean="0"/>
              <a:t>particulières</a:t>
            </a:r>
            <a:r>
              <a:rPr lang="de-DE" dirty="0" smtClean="0"/>
              <a:t> (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thème</a:t>
            </a:r>
            <a:r>
              <a:rPr lang="de-DE" dirty="0" smtClean="0"/>
              <a:t> </a:t>
            </a:r>
            <a:r>
              <a:rPr lang="de-DE" dirty="0" err="1" smtClean="0"/>
              <a:t>cher</a:t>
            </a:r>
            <a:r>
              <a:rPr lang="de-DE" dirty="0" smtClean="0"/>
              <a:t> </a:t>
            </a:r>
            <a:r>
              <a:rPr lang="de-DE" dirty="0" err="1" smtClean="0"/>
              <a:t>aux</a:t>
            </a:r>
            <a:r>
              <a:rPr lang="de-DE" dirty="0" smtClean="0"/>
              <a:t> orthodoxes)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L‘émergence</a:t>
            </a:r>
            <a:r>
              <a:rPr lang="de-DE" dirty="0" smtClean="0"/>
              <a:t> de </a:t>
            </a:r>
            <a:r>
              <a:rPr lang="de-DE" b="1" dirty="0" err="1" smtClean="0"/>
              <a:t>communion</a:t>
            </a:r>
            <a:r>
              <a:rPr lang="de-DE" dirty="0" smtClean="0"/>
              <a:t> </a:t>
            </a:r>
            <a:r>
              <a:rPr lang="de-DE" dirty="0" err="1" smtClean="0"/>
              <a:t>comme</a:t>
            </a:r>
            <a:r>
              <a:rPr lang="de-DE" dirty="0" smtClean="0"/>
              <a:t> </a:t>
            </a:r>
            <a:r>
              <a:rPr lang="de-DE" dirty="0" err="1" smtClean="0"/>
              <a:t>thême-clef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l‘ecclésiologie</a:t>
            </a:r>
            <a:r>
              <a:rPr lang="de-DE" dirty="0" smtClean="0"/>
              <a:t>: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tout</a:t>
            </a:r>
            <a:r>
              <a:rPr lang="de-DE" dirty="0" smtClean="0"/>
              <a:t> </a:t>
            </a:r>
            <a:r>
              <a:rPr lang="de-DE" dirty="0" err="1" smtClean="0"/>
              <a:t>ou</a:t>
            </a:r>
            <a:r>
              <a:rPr lang="de-DE" dirty="0" smtClean="0"/>
              <a:t> </a:t>
            </a:r>
            <a:r>
              <a:rPr lang="de-DE" dirty="0" err="1" smtClean="0"/>
              <a:t>rien</a:t>
            </a:r>
            <a:endParaRPr lang="de-DE" dirty="0" smtClean="0"/>
          </a:p>
          <a:p>
            <a:pPr marL="514350" indent="-514350">
              <a:buAutoNum type="arabicPeriod"/>
            </a:pPr>
            <a:r>
              <a:rPr lang="de-DE" dirty="0" err="1" smtClean="0"/>
              <a:t>Révélation</a:t>
            </a:r>
            <a:r>
              <a:rPr lang="de-DE" dirty="0" smtClean="0"/>
              <a:t> </a:t>
            </a:r>
            <a:r>
              <a:rPr lang="de-DE" dirty="0" err="1" smtClean="0"/>
              <a:t>surtout</a:t>
            </a:r>
            <a:r>
              <a:rPr lang="de-DE" dirty="0" smtClean="0"/>
              <a:t> </a:t>
            </a:r>
            <a:r>
              <a:rPr lang="de-DE" dirty="0" err="1" smtClean="0"/>
              <a:t>d‘une</a:t>
            </a:r>
            <a:r>
              <a:rPr lang="de-DE" dirty="0" smtClean="0"/>
              <a:t> </a:t>
            </a:r>
            <a:r>
              <a:rPr lang="de-DE" dirty="0" err="1" smtClean="0"/>
              <a:t>personne</a:t>
            </a:r>
            <a:r>
              <a:rPr lang="de-DE" dirty="0" smtClean="0"/>
              <a:t>, Jésus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Accueil</a:t>
            </a:r>
            <a:r>
              <a:rPr lang="de-DE" dirty="0" smtClean="0"/>
              <a:t> des </a:t>
            </a:r>
            <a:r>
              <a:rPr lang="de-DE" dirty="0" err="1" smtClean="0"/>
              <a:t>charismes</a:t>
            </a:r>
            <a:r>
              <a:rPr lang="de-DE" dirty="0" smtClean="0"/>
              <a:t> 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L‘alliance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</a:t>
            </a:r>
            <a:r>
              <a:rPr lang="de-DE" dirty="0" err="1" smtClean="0"/>
              <a:t>Israël</a:t>
            </a:r>
            <a:r>
              <a:rPr lang="de-DE" dirty="0" smtClean="0"/>
              <a:t> </a:t>
            </a:r>
            <a:r>
              <a:rPr lang="de-DE" dirty="0" err="1" smtClean="0"/>
              <a:t>affirmée</a:t>
            </a:r>
            <a:endParaRPr lang="de-DE" dirty="0" smtClean="0"/>
          </a:p>
          <a:p>
            <a:pPr marL="514350" indent="-514350">
              <a:buAutoNum type="arabicPeriod"/>
            </a:pP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d‘oecuménisme</a:t>
            </a:r>
            <a:r>
              <a:rPr lang="de-DE" dirty="0" smtClean="0"/>
              <a:t> </a:t>
            </a:r>
            <a:r>
              <a:rPr lang="de-DE" dirty="0" err="1" smtClean="0"/>
              <a:t>sans</a:t>
            </a:r>
            <a:r>
              <a:rPr lang="de-DE" dirty="0" smtClean="0"/>
              <a:t> </a:t>
            </a:r>
            <a:r>
              <a:rPr lang="de-DE" dirty="0" err="1" smtClean="0"/>
              <a:t>renouveau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3857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VATICAN DEUX ET OECUMÉNISME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 err="1" smtClean="0"/>
              <a:t>L’entrée</a:t>
            </a:r>
            <a:r>
              <a:rPr lang="en-GB" sz="3600" dirty="0" smtClean="0"/>
              <a:t> </a:t>
            </a:r>
            <a:r>
              <a:rPr lang="en-GB" sz="3600" dirty="0" err="1" smtClean="0"/>
              <a:t>catholique</a:t>
            </a:r>
            <a:r>
              <a:rPr lang="en-GB" sz="3600" dirty="0" smtClean="0"/>
              <a:t> </a:t>
            </a:r>
            <a:r>
              <a:rPr lang="en-GB" sz="3600" dirty="0" err="1" smtClean="0"/>
              <a:t>dans</a:t>
            </a:r>
            <a:r>
              <a:rPr lang="en-GB" sz="3600" dirty="0" smtClean="0"/>
              <a:t> le </a:t>
            </a:r>
            <a:r>
              <a:rPr lang="en-GB" sz="3600" dirty="0" err="1" smtClean="0"/>
              <a:t>mouvement</a:t>
            </a:r>
            <a:r>
              <a:rPr lang="en-GB" sz="3600" dirty="0" smtClean="0"/>
              <a:t> </a:t>
            </a:r>
            <a:r>
              <a:rPr lang="en-GB" sz="3600" dirty="0" err="1" smtClean="0"/>
              <a:t>oecuménique</a:t>
            </a:r>
            <a:r>
              <a:rPr lang="en-GB" sz="3600" dirty="0" smtClean="0"/>
              <a:t> </a:t>
            </a:r>
            <a:r>
              <a:rPr lang="en-GB" sz="3600" dirty="0" err="1" smtClean="0"/>
              <a:t>occasionnait</a:t>
            </a:r>
            <a:r>
              <a:rPr lang="en-GB" sz="3600" dirty="0" smtClean="0"/>
              <a:t> </a:t>
            </a:r>
            <a:r>
              <a:rPr lang="en-GB" sz="3600" dirty="0" err="1" smtClean="0"/>
              <a:t>une</a:t>
            </a:r>
            <a:r>
              <a:rPr lang="en-GB" sz="3600" dirty="0" smtClean="0"/>
              <a:t> nouvelle impulsion pour </a:t>
            </a:r>
            <a:r>
              <a:rPr lang="en-GB" sz="3600" dirty="0" err="1" smtClean="0"/>
              <a:t>l’oecuménisme</a:t>
            </a:r>
            <a:r>
              <a:rPr lang="en-GB" sz="3600" dirty="0" smtClean="0"/>
              <a:t> à </a:t>
            </a:r>
            <a:r>
              <a:rPr lang="en-GB" sz="3600" dirty="0" err="1" smtClean="0"/>
              <a:t>tous</a:t>
            </a:r>
            <a:r>
              <a:rPr lang="en-GB" sz="3600" dirty="0" smtClean="0"/>
              <a:t> les </a:t>
            </a:r>
            <a:r>
              <a:rPr lang="en-GB" sz="3600" dirty="0" err="1" smtClean="0"/>
              <a:t>niveaux</a:t>
            </a:r>
            <a:r>
              <a:rPr lang="en-GB" sz="3600" dirty="0" smtClean="0"/>
              <a:t> (commencement des dialogues </a:t>
            </a:r>
            <a:r>
              <a:rPr lang="en-GB" sz="3600" dirty="0" err="1" smtClean="0"/>
              <a:t>théologiques</a:t>
            </a:r>
            <a:r>
              <a:rPr lang="en-GB" sz="3600" dirty="0" smtClean="0"/>
              <a:t>; entrée </a:t>
            </a:r>
            <a:r>
              <a:rPr lang="en-GB" sz="3600" dirty="0" err="1" smtClean="0"/>
              <a:t>dans</a:t>
            </a:r>
            <a:r>
              <a:rPr lang="en-GB" sz="3600" dirty="0" smtClean="0"/>
              <a:t> les </a:t>
            </a:r>
            <a:r>
              <a:rPr lang="en-GB" sz="3600" dirty="0" err="1" smtClean="0"/>
              <a:t>conseils</a:t>
            </a:r>
            <a:r>
              <a:rPr lang="en-GB" sz="3600" dirty="0" smtClean="0"/>
              <a:t> des </a:t>
            </a:r>
            <a:r>
              <a:rPr lang="en-GB" sz="3600" dirty="0" err="1" smtClean="0"/>
              <a:t>Églises</a:t>
            </a:r>
            <a:r>
              <a:rPr lang="en-GB" sz="3600" dirty="0"/>
              <a:t>;</a:t>
            </a:r>
            <a:r>
              <a:rPr lang="en-GB" sz="3600" dirty="0" smtClean="0"/>
              <a:t> </a:t>
            </a:r>
            <a:r>
              <a:rPr lang="en-GB" sz="3600" dirty="0" err="1" smtClean="0"/>
              <a:t>traductions</a:t>
            </a:r>
            <a:r>
              <a:rPr lang="en-GB" sz="3600" dirty="0" smtClean="0"/>
              <a:t> communes de la Bible)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2532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3. </a:t>
            </a:r>
            <a:r>
              <a:rPr lang="de-DE" smtClean="0"/>
              <a:t>LE </a:t>
            </a:r>
            <a:r>
              <a:rPr lang="de-DE" dirty="0" smtClean="0"/>
              <a:t>RENOUVEAU CHARISMATIQUE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Renouveau</a:t>
            </a:r>
            <a:r>
              <a:rPr lang="de-DE" dirty="0" smtClean="0"/>
              <a:t> </a:t>
            </a:r>
            <a:r>
              <a:rPr lang="de-DE" dirty="0" err="1" smtClean="0"/>
              <a:t>s‘éclate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en </a:t>
            </a:r>
            <a:r>
              <a:rPr lang="de-DE" dirty="0" err="1" smtClean="0"/>
              <a:t>Février</a:t>
            </a:r>
            <a:r>
              <a:rPr lang="de-DE" dirty="0" smtClean="0"/>
              <a:t> 1967 </a:t>
            </a:r>
            <a:r>
              <a:rPr lang="de-DE" dirty="0" err="1" smtClean="0"/>
              <a:t>aux</a:t>
            </a:r>
            <a:r>
              <a:rPr lang="de-DE" dirty="0" smtClean="0"/>
              <a:t> </a:t>
            </a:r>
            <a:r>
              <a:rPr lang="de-DE" dirty="0" err="1" smtClean="0"/>
              <a:t>États</a:t>
            </a:r>
            <a:r>
              <a:rPr lang="de-DE" dirty="0" smtClean="0"/>
              <a:t>-Unis</a:t>
            </a:r>
          </a:p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premier</a:t>
            </a:r>
            <a:r>
              <a:rPr lang="de-DE" dirty="0" smtClean="0"/>
              <a:t> courant de </a:t>
            </a:r>
            <a:r>
              <a:rPr lang="de-DE" dirty="0" err="1" smtClean="0"/>
              <a:t>réveil</a:t>
            </a:r>
            <a:r>
              <a:rPr lang="de-DE" dirty="0" smtClean="0"/>
              <a:t> </a:t>
            </a:r>
            <a:r>
              <a:rPr lang="de-DE" dirty="0" err="1" smtClean="0"/>
              <a:t>touchant</a:t>
            </a:r>
            <a:r>
              <a:rPr lang="de-DE" dirty="0" smtClean="0"/>
              <a:t> le </a:t>
            </a:r>
            <a:r>
              <a:rPr lang="de-DE" dirty="0" err="1" smtClean="0"/>
              <a:t>monde</a:t>
            </a:r>
            <a:r>
              <a:rPr lang="de-DE" dirty="0" smtClean="0"/>
              <a:t> Protestant et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Accueilli</a:t>
            </a:r>
            <a:r>
              <a:rPr lang="de-DE" dirty="0" smtClean="0"/>
              <a:t> </a:t>
            </a:r>
            <a:r>
              <a:rPr lang="de-DE" dirty="0" err="1" smtClean="0"/>
              <a:t>très</a:t>
            </a:r>
            <a:r>
              <a:rPr lang="de-DE" dirty="0" smtClean="0"/>
              <a:t> vite par le </a:t>
            </a:r>
            <a:r>
              <a:rPr lang="de-DE" dirty="0" err="1" smtClean="0"/>
              <a:t>pape</a:t>
            </a:r>
            <a:r>
              <a:rPr lang="de-DE" dirty="0" smtClean="0"/>
              <a:t> Paul VI (1975)</a:t>
            </a:r>
          </a:p>
          <a:p>
            <a:pPr marL="0" indent="0">
              <a:buNone/>
            </a:pPr>
            <a:r>
              <a:rPr lang="de-DE" dirty="0" smtClean="0"/>
              <a:t>Son </a:t>
            </a:r>
            <a:r>
              <a:rPr lang="de-DE" dirty="0" err="1" smtClean="0"/>
              <a:t>caractère</a:t>
            </a:r>
            <a:r>
              <a:rPr lang="de-DE" dirty="0" smtClean="0"/>
              <a:t> </a:t>
            </a:r>
            <a:r>
              <a:rPr lang="de-DE" dirty="0" err="1" smtClean="0"/>
              <a:t>oecuménique</a:t>
            </a:r>
            <a:r>
              <a:rPr lang="de-DE" dirty="0" smtClean="0"/>
              <a:t> </a:t>
            </a:r>
            <a:r>
              <a:rPr lang="de-DE" dirty="0" err="1" smtClean="0"/>
              <a:t>évident</a:t>
            </a:r>
            <a:r>
              <a:rPr lang="de-DE" dirty="0" smtClean="0"/>
              <a:t> </a:t>
            </a:r>
            <a:r>
              <a:rPr lang="de-DE" dirty="0" err="1" smtClean="0"/>
              <a:t>depuis</a:t>
            </a:r>
            <a:r>
              <a:rPr lang="de-DE" dirty="0" smtClean="0"/>
              <a:t> les </a:t>
            </a:r>
            <a:r>
              <a:rPr lang="de-DE" dirty="0" err="1" smtClean="0"/>
              <a:t>commencements</a:t>
            </a:r>
            <a:r>
              <a:rPr lang="de-DE" dirty="0" smtClean="0"/>
              <a:t>, </a:t>
            </a:r>
            <a:r>
              <a:rPr lang="de-DE" dirty="0" err="1" smtClean="0"/>
              <a:t>surtout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les </a:t>
            </a:r>
            <a:r>
              <a:rPr lang="de-DE" dirty="0" err="1" smtClean="0"/>
              <a:t>grands</a:t>
            </a:r>
            <a:r>
              <a:rPr lang="de-DE" dirty="0" smtClean="0"/>
              <a:t> </a:t>
            </a:r>
            <a:r>
              <a:rPr lang="de-DE" dirty="0" err="1" smtClean="0"/>
              <a:t>congrès</a:t>
            </a:r>
            <a:r>
              <a:rPr lang="de-DE" dirty="0" smtClean="0"/>
              <a:t> </a:t>
            </a:r>
            <a:r>
              <a:rPr lang="de-DE" dirty="0" err="1" smtClean="0"/>
              <a:t>charismatiques</a:t>
            </a:r>
            <a:r>
              <a:rPr lang="de-DE" dirty="0" smtClean="0"/>
              <a:t> et les </a:t>
            </a:r>
            <a:r>
              <a:rPr lang="de-DE" dirty="0" err="1" smtClean="0"/>
              <a:t>nouvelles</a:t>
            </a:r>
            <a:r>
              <a:rPr lang="de-DE" dirty="0" smtClean="0"/>
              <a:t> </a:t>
            </a:r>
            <a:r>
              <a:rPr lang="de-DE" dirty="0" err="1" smtClean="0"/>
              <a:t>communautés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66190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4: ISRAËL </a:t>
            </a:r>
            <a:r>
              <a:rPr lang="de-DE" dirty="0" smtClean="0"/>
              <a:t>– PEUPLE JUIF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 err="1" smtClean="0"/>
              <a:t>Jérusalem</a:t>
            </a:r>
            <a:r>
              <a:rPr lang="de-DE" sz="3600" dirty="0" smtClean="0"/>
              <a:t> </a:t>
            </a:r>
            <a:r>
              <a:rPr lang="de-DE" sz="3600" dirty="0" err="1" smtClean="0"/>
              <a:t>dans</a:t>
            </a:r>
            <a:r>
              <a:rPr lang="de-DE" sz="3600" dirty="0" smtClean="0"/>
              <a:t> les </a:t>
            </a:r>
            <a:r>
              <a:rPr lang="de-DE" sz="3600" dirty="0" err="1" smtClean="0"/>
              <a:t>mains</a:t>
            </a:r>
            <a:r>
              <a:rPr lang="de-DE" sz="3600" dirty="0" smtClean="0"/>
              <a:t> </a:t>
            </a:r>
            <a:r>
              <a:rPr lang="de-DE" sz="3600" dirty="0" err="1" smtClean="0"/>
              <a:t>d‘Israël</a:t>
            </a:r>
            <a:r>
              <a:rPr lang="de-DE" sz="3600" dirty="0" smtClean="0"/>
              <a:t> (</a:t>
            </a:r>
            <a:r>
              <a:rPr lang="de-DE" sz="3600" dirty="0" err="1" smtClean="0"/>
              <a:t>Juin</a:t>
            </a:r>
            <a:r>
              <a:rPr lang="de-DE" sz="3600" dirty="0" smtClean="0"/>
              <a:t> 1967)</a:t>
            </a:r>
          </a:p>
          <a:p>
            <a:pPr marL="0" indent="0">
              <a:buNone/>
            </a:pPr>
            <a:endParaRPr lang="de-DE" sz="3600" dirty="0" smtClean="0"/>
          </a:p>
          <a:p>
            <a:pPr marL="0" indent="0">
              <a:buNone/>
            </a:pPr>
            <a:r>
              <a:rPr lang="de-DE" sz="3600" dirty="0" err="1" smtClean="0"/>
              <a:t>Origines</a:t>
            </a:r>
            <a:r>
              <a:rPr lang="de-DE" sz="3600" dirty="0" smtClean="0"/>
              <a:t> du </a:t>
            </a:r>
            <a:r>
              <a:rPr lang="de-DE" sz="3600" dirty="0" err="1" smtClean="0"/>
              <a:t>mouvement</a:t>
            </a:r>
            <a:r>
              <a:rPr lang="de-DE" sz="3600" dirty="0" smtClean="0"/>
              <a:t> </a:t>
            </a:r>
            <a:r>
              <a:rPr lang="de-DE" sz="3600" dirty="0" err="1" smtClean="0"/>
              <a:t>juif</a:t>
            </a:r>
            <a:r>
              <a:rPr lang="de-DE" sz="3600" dirty="0" smtClean="0"/>
              <a:t> </a:t>
            </a:r>
            <a:r>
              <a:rPr lang="de-DE" sz="3600" dirty="0" err="1" smtClean="0"/>
              <a:t>messianique</a:t>
            </a:r>
            <a:endParaRPr lang="de-DE" sz="3600" dirty="0" smtClean="0"/>
          </a:p>
          <a:p>
            <a:pPr marL="0" indent="0">
              <a:buNone/>
            </a:pPr>
            <a:r>
              <a:rPr lang="de-DE" sz="3600" dirty="0" err="1" smtClean="0"/>
              <a:t>Leurs</a:t>
            </a:r>
            <a:r>
              <a:rPr lang="de-DE" sz="3600" dirty="0" smtClean="0"/>
              <a:t> </a:t>
            </a:r>
            <a:r>
              <a:rPr lang="de-DE" sz="3600" dirty="0" err="1" smtClean="0"/>
              <a:t>liens</a:t>
            </a:r>
            <a:r>
              <a:rPr lang="de-DE" sz="3600" dirty="0" smtClean="0"/>
              <a:t> </a:t>
            </a:r>
            <a:r>
              <a:rPr lang="de-DE" sz="3600" dirty="0" err="1" smtClean="0"/>
              <a:t>avec</a:t>
            </a:r>
            <a:r>
              <a:rPr lang="de-DE" sz="3600" dirty="0" smtClean="0"/>
              <a:t> les </a:t>
            </a:r>
            <a:r>
              <a:rPr lang="de-DE" sz="3600" dirty="0" err="1" smtClean="0"/>
              <a:t>courants</a:t>
            </a:r>
            <a:r>
              <a:rPr lang="de-DE" sz="3600" dirty="0" smtClean="0"/>
              <a:t> </a:t>
            </a:r>
            <a:r>
              <a:rPr lang="de-DE" sz="3600" dirty="0" err="1" smtClean="0"/>
              <a:t>évangéliques</a:t>
            </a:r>
            <a:endParaRPr lang="de-DE" sz="3600" dirty="0" smtClean="0"/>
          </a:p>
          <a:p>
            <a:pPr marL="0" indent="0">
              <a:buNone/>
            </a:pPr>
            <a:endParaRPr lang="de-DE" sz="3600" dirty="0" smtClean="0"/>
          </a:p>
        </p:txBody>
      </p:sp>
    </p:spTree>
    <p:extLst>
      <p:ext uri="{BB962C8B-B14F-4D97-AF65-F5344CB8AC3E}">
        <p14:creationId xmlns:p14="http://schemas.microsoft.com/office/powerpoint/2010/main" val="123950899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</Words>
  <Application>Microsoft Office PowerPoint</Application>
  <PresentationFormat>Bildschirmpräsentation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</vt:lpstr>
      <vt:lpstr>LA PRÉPARATION AVANCE</vt:lpstr>
      <vt:lpstr>PowerPoint-Präsentation</vt:lpstr>
      <vt:lpstr>1. Le mouvement charismatique</vt:lpstr>
      <vt:lpstr>PowerPoint-Präsentation</vt:lpstr>
      <vt:lpstr>2. DEUXIÈME CONCILE DU VATICAN</vt:lpstr>
      <vt:lpstr>Autres Points de Progrès</vt:lpstr>
      <vt:lpstr>VATICAN DEUX ET OECUMÉNISME</vt:lpstr>
      <vt:lpstr>3. LE RENOUVEAU CHARISMATIQUE</vt:lpstr>
      <vt:lpstr>4: ISRAËL – PEUPLE JUIF</vt:lpstr>
      <vt:lpstr>LES LIENS COMMENCENT</vt:lpstr>
      <vt:lpstr>France</vt:lpstr>
      <vt:lpstr>1977 - 1993</vt:lpstr>
      <vt:lpstr>RENOUVEAU CHARISMATIQUE</vt:lpstr>
      <vt:lpstr>Les courants non-denominationnels</vt:lpstr>
      <vt:lpstr>Des Figures Prophétiques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PRÉPARATION AVANCE</dc:title>
  <dc:creator>Peter Hocken</dc:creator>
  <cp:lastModifiedBy>Peter Hocken</cp:lastModifiedBy>
  <cp:revision>28</cp:revision>
  <dcterms:created xsi:type="dcterms:W3CDTF">2015-09-02T15:14:35Z</dcterms:created>
  <dcterms:modified xsi:type="dcterms:W3CDTF">2015-09-18T17:18:21Z</dcterms:modified>
</cp:coreProperties>
</file>