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5" r:id="rId7"/>
    <p:sldId id="266" r:id="rId8"/>
    <p:sldId id="269" r:id="rId9"/>
    <p:sldId id="270" r:id="rId10"/>
    <p:sldId id="268" r:id="rId11"/>
    <p:sldId id="267" r:id="rId12"/>
    <p:sldId id="261" r:id="rId13"/>
    <p:sldId id="263" r:id="rId14"/>
    <p:sldId id="264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48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516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1739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2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364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705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53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5726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7717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5000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415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F0690-3C7A-4477-A7C6-F47602E7308B}" type="datetimeFigureOut">
              <a:rPr lang="de-DE" smtClean="0"/>
              <a:t>18.09.2015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6E842-AB97-4978-9D0E-4C64EC40B3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321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La </a:t>
            </a:r>
            <a:r>
              <a:rPr lang="de-DE" dirty="0" err="1" smtClean="0"/>
              <a:t>Préparation</a:t>
            </a:r>
            <a:r>
              <a:rPr lang="de-DE" dirty="0" smtClean="0"/>
              <a:t> </a:t>
            </a:r>
            <a:r>
              <a:rPr lang="de-DE" dirty="0" err="1" smtClean="0"/>
              <a:t>s‘intensifie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b="1" dirty="0" err="1" smtClean="0"/>
              <a:t>Un</a:t>
            </a:r>
            <a:r>
              <a:rPr lang="de-DE" b="1" dirty="0" smtClean="0"/>
              <a:t> </a:t>
            </a:r>
            <a:r>
              <a:rPr lang="de-DE" b="1" dirty="0" err="1" smtClean="0"/>
              <a:t>nouvel</a:t>
            </a:r>
            <a:r>
              <a:rPr lang="de-DE" b="1" dirty="0" smtClean="0"/>
              <a:t> </a:t>
            </a:r>
            <a:r>
              <a:rPr lang="de-DE" b="1" dirty="0" err="1" smtClean="0"/>
              <a:t>élan</a:t>
            </a:r>
            <a:r>
              <a:rPr lang="de-DE" b="1" dirty="0"/>
              <a:t> à</a:t>
            </a:r>
            <a:r>
              <a:rPr lang="de-DE" b="1" dirty="0" smtClean="0"/>
              <a:t> </a:t>
            </a:r>
            <a:r>
              <a:rPr lang="de-DE" b="1" dirty="0" err="1" smtClean="0"/>
              <a:t>partir</a:t>
            </a:r>
            <a:r>
              <a:rPr lang="de-DE" b="1" dirty="0" smtClean="0"/>
              <a:t> de 1993 </a:t>
            </a:r>
          </a:p>
          <a:p>
            <a:r>
              <a:rPr lang="de-DE" b="1" dirty="0" smtClean="0"/>
              <a:t>Des </a:t>
            </a:r>
            <a:r>
              <a:rPr lang="de-DE" b="1" dirty="0" err="1" smtClean="0"/>
              <a:t>idées</a:t>
            </a:r>
            <a:r>
              <a:rPr lang="de-DE" b="1" dirty="0" smtClean="0"/>
              <a:t> </a:t>
            </a:r>
            <a:r>
              <a:rPr lang="de-DE" b="1" dirty="0" err="1" smtClean="0"/>
              <a:t>vers</a:t>
            </a:r>
            <a:r>
              <a:rPr lang="de-DE" b="1" dirty="0" smtClean="0"/>
              <a:t> </a:t>
            </a:r>
            <a:r>
              <a:rPr lang="de-DE" b="1" dirty="0" err="1" smtClean="0"/>
              <a:t>une</a:t>
            </a:r>
            <a:r>
              <a:rPr lang="de-DE" b="1" dirty="0" smtClean="0"/>
              <a:t> </a:t>
            </a:r>
            <a:r>
              <a:rPr lang="de-DE" b="1" dirty="0" err="1" smtClean="0"/>
              <a:t>réalisation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289019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LA RÉCONCILIATION </a:t>
            </a:r>
            <a:r>
              <a:rPr lang="de-DE" smtClean="0"/>
              <a:t>ENTRE ÉGLISE </a:t>
            </a:r>
            <a:r>
              <a:rPr lang="de-DE" dirty="0" smtClean="0"/>
              <a:t>ET SYNAGOGUE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 smtClean="0"/>
              <a:t>Cette</a:t>
            </a:r>
            <a:r>
              <a:rPr lang="de-DE" dirty="0" smtClean="0"/>
              <a:t> </a:t>
            </a:r>
            <a:r>
              <a:rPr lang="de-DE" dirty="0" err="1" smtClean="0"/>
              <a:t>réconciliation</a:t>
            </a:r>
            <a:r>
              <a:rPr lang="de-DE" dirty="0" smtClean="0"/>
              <a:t> de </a:t>
            </a:r>
            <a:r>
              <a:rPr lang="de-DE" dirty="0" err="1" smtClean="0"/>
              <a:t>l‘Église</a:t>
            </a:r>
            <a:r>
              <a:rPr lang="de-DE" dirty="0" smtClean="0"/>
              <a:t> </a:t>
            </a:r>
            <a:r>
              <a:rPr lang="de-DE" dirty="0" err="1" smtClean="0"/>
              <a:t>catholique</a:t>
            </a:r>
            <a:r>
              <a:rPr lang="de-DE" dirty="0" smtClean="0"/>
              <a:t> et les </a:t>
            </a:r>
            <a:r>
              <a:rPr lang="de-DE" dirty="0" err="1" smtClean="0"/>
              <a:t>courants</a:t>
            </a:r>
            <a:r>
              <a:rPr lang="de-DE" dirty="0" smtClean="0"/>
              <a:t> </a:t>
            </a:r>
            <a:r>
              <a:rPr lang="de-DE" dirty="0" err="1" smtClean="0"/>
              <a:t>réveillistes</a:t>
            </a:r>
            <a:r>
              <a:rPr lang="de-DE" dirty="0" smtClean="0"/>
              <a:t> </a:t>
            </a:r>
            <a:r>
              <a:rPr lang="de-DE" dirty="0" err="1" smtClean="0"/>
              <a:t>pose</a:t>
            </a:r>
            <a:r>
              <a:rPr lang="de-DE" dirty="0" smtClean="0"/>
              <a:t> de </a:t>
            </a:r>
            <a:r>
              <a:rPr lang="de-DE" dirty="0" err="1" smtClean="0"/>
              <a:t>grands</a:t>
            </a:r>
            <a:r>
              <a:rPr lang="de-DE" dirty="0" smtClean="0"/>
              <a:t> </a:t>
            </a:r>
            <a:r>
              <a:rPr lang="de-DE" dirty="0" err="1" smtClean="0"/>
              <a:t>défis</a:t>
            </a:r>
            <a:r>
              <a:rPr lang="de-DE" dirty="0" smtClean="0"/>
              <a:t> et </a:t>
            </a:r>
            <a:r>
              <a:rPr lang="de-DE" dirty="0" err="1" smtClean="0"/>
              <a:t>exige</a:t>
            </a:r>
            <a:r>
              <a:rPr lang="de-DE" dirty="0" smtClean="0"/>
              <a:t> la </a:t>
            </a:r>
            <a:r>
              <a:rPr lang="de-DE" dirty="0" err="1" smtClean="0"/>
              <a:t>réconciliation</a:t>
            </a:r>
            <a:r>
              <a:rPr lang="de-DE" dirty="0" smtClean="0"/>
              <a:t> entre </a:t>
            </a:r>
            <a:r>
              <a:rPr lang="de-DE" dirty="0" err="1" smtClean="0"/>
              <a:t>Église</a:t>
            </a:r>
            <a:r>
              <a:rPr lang="de-DE" dirty="0" smtClean="0"/>
              <a:t> </a:t>
            </a:r>
            <a:r>
              <a:rPr lang="de-DE" dirty="0" smtClean="0"/>
              <a:t>et </a:t>
            </a:r>
            <a:r>
              <a:rPr lang="de-DE" dirty="0" err="1" smtClean="0"/>
              <a:t>synagogue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err="1"/>
              <a:t>p</a:t>
            </a:r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qu‘il</a:t>
            </a:r>
            <a:r>
              <a:rPr lang="de-DE" dirty="0" smtClean="0"/>
              <a:t> y </a:t>
            </a:r>
            <a:r>
              <a:rPr lang="de-DE" dirty="0" err="1" smtClean="0"/>
              <a:t>aura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vrai</a:t>
            </a:r>
            <a:r>
              <a:rPr lang="de-DE" dirty="0" smtClean="0"/>
              <a:t> retour </a:t>
            </a:r>
            <a:r>
              <a:rPr lang="de-DE" dirty="0" err="1" smtClean="0"/>
              <a:t>aux</a:t>
            </a:r>
            <a:r>
              <a:rPr lang="de-DE" dirty="0" smtClean="0"/>
              <a:t> </a:t>
            </a:r>
            <a:r>
              <a:rPr lang="de-DE" dirty="0" err="1" smtClean="0"/>
              <a:t>sources</a:t>
            </a:r>
            <a:r>
              <a:rPr lang="de-DE" dirty="0" smtClean="0"/>
              <a:t> </a:t>
            </a:r>
            <a:r>
              <a:rPr lang="de-DE" dirty="0" err="1" smtClean="0"/>
              <a:t>qui</a:t>
            </a:r>
            <a:r>
              <a:rPr lang="de-DE" dirty="0" smtClean="0"/>
              <a:t> se </a:t>
            </a:r>
            <a:r>
              <a:rPr lang="de-DE" dirty="0" err="1" smtClean="0"/>
              <a:t>trouvent</a:t>
            </a:r>
            <a:r>
              <a:rPr lang="de-DE" dirty="0" smtClean="0"/>
              <a:t> en </a:t>
            </a:r>
            <a:r>
              <a:rPr lang="de-DE" dirty="0" err="1" smtClean="0"/>
              <a:t>Israël</a:t>
            </a:r>
            <a:r>
              <a:rPr lang="de-DE" dirty="0" smtClean="0"/>
              <a:t> </a:t>
            </a:r>
            <a:r>
              <a:rPr lang="de-DE" dirty="0" err="1" smtClean="0"/>
              <a:t>dans</a:t>
            </a:r>
            <a:r>
              <a:rPr lang="de-DE" dirty="0" smtClean="0"/>
              <a:t> la </a:t>
            </a:r>
            <a:r>
              <a:rPr lang="de-DE" dirty="0" err="1" smtClean="0"/>
              <a:t>révélation</a:t>
            </a:r>
            <a:r>
              <a:rPr lang="de-DE" dirty="0" smtClean="0"/>
              <a:t> du Seigneur au </a:t>
            </a:r>
            <a:r>
              <a:rPr lang="de-DE" dirty="0" err="1" smtClean="0"/>
              <a:t>peuple</a:t>
            </a:r>
            <a:r>
              <a:rPr lang="de-DE" dirty="0" smtClean="0"/>
              <a:t> </a:t>
            </a:r>
            <a:r>
              <a:rPr lang="de-DE" dirty="0" err="1" smtClean="0"/>
              <a:t>d‘Israël</a:t>
            </a:r>
            <a:r>
              <a:rPr lang="de-DE" dirty="0" smtClean="0"/>
              <a:t>; </a:t>
            </a:r>
            <a:r>
              <a:rPr lang="de-DE" dirty="0" err="1" smtClean="0"/>
              <a:t>sans</a:t>
            </a:r>
            <a:r>
              <a:rPr lang="de-DE" dirty="0" smtClean="0"/>
              <a:t> </a:t>
            </a:r>
            <a:r>
              <a:rPr lang="de-DE" dirty="0" err="1" smtClean="0"/>
              <a:t>aimer</a:t>
            </a:r>
            <a:r>
              <a:rPr lang="de-DE" dirty="0" smtClean="0"/>
              <a:t> les </a:t>
            </a:r>
            <a:r>
              <a:rPr lang="de-DE" dirty="0" err="1" smtClean="0"/>
              <a:t>juifs</a:t>
            </a:r>
            <a:r>
              <a:rPr lang="de-DE" dirty="0" smtClean="0"/>
              <a:t> et </a:t>
            </a:r>
            <a:r>
              <a:rPr lang="de-DE" dirty="0" err="1" smtClean="0"/>
              <a:t>leur</a:t>
            </a:r>
            <a:r>
              <a:rPr lang="de-DE" dirty="0" smtClean="0"/>
              <a:t> </a:t>
            </a:r>
            <a:r>
              <a:rPr lang="de-DE" dirty="0" err="1" smtClean="0"/>
              <a:t>héritage</a:t>
            </a:r>
            <a:r>
              <a:rPr lang="de-DE" dirty="0" smtClean="0"/>
              <a:t> </a:t>
            </a:r>
            <a:r>
              <a:rPr lang="de-DE" dirty="0" err="1" smtClean="0"/>
              <a:t>nous</a:t>
            </a:r>
            <a:r>
              <a:rPr lang="de-DE" dirty="0" smtClean="0"/>
              <a:t> ne </a:t>
            </a:r>
            <a:r>
              <a:rPr lang="de-DE" dirty="0" err="1" smtClean="0"/>
              <a:t>pouvons</a:t>
            </a:r>
            <a:r>
              <a:rPr lang="de-DE" dirty="0" smtClean="0"/>
              <a:t> </a:t>
            </a:r>
            <a:r>
              <a:rPr lang="de-DE" dirty="0" err="1" smtClean="0"/>
              <a:t>pas</a:t>
            </a:r>
            <a:r>
              <a:rPr lang="de-DE" dirty="0" smtClean="0"/>
              <a:t> </a:t>
            </a:r>
            <a:r>
              <a:rPr lang="de-DE" dirty="0" err="1" smtClean="0"/>
              <a:t>comprendre</a:t>
            </a:r>
            <a:r>
              <a:rPr lang="de-DE" dirty="0" smtClean="0"/>
              <a:t> </a:t>
            </a:r>
            <a:r>
              <a:rPr lang="de-DE" dirty="0" err="1" smtClean="0"/>
              <a:t>vraiment</a:t>
            </a:r>
            <a:r>
              <a:rPr lang="de-DE" dirty="0" smtClean="0"/>
              <a:t> </a:t>
            </a:r>
            <a:r>
              <a:rPr lang="de-DE" dirty="0" err="1" smtClean="0"/>
              <a:t>ni</a:t>
            </a:r>
            <a:r>
              <a:rPr lang="de-DE" dirty="0" smtClean="0"/>
              <a:t> les </a:t>
            </a:r>
            <a:r>
              <a:rPr lang="de-DE" dirty="0" err="1" smtClean="0"/>
              <a:t>Écritures</a:t>
            </a:r>
            <a:r>
              <a:rPr lang="de-DE" dirty="0" smtClean="0"/>
              <a:t> </a:t>
            </a:r>
            <a:r>
              <a:rPr lang="de-DE" dirty="0" err="1" smtClean="0"/>
              <a:t>Saintes</a:t>
            </a:r>
            <a:r>
              <a:rPr lang="de-DE" dirty="0" smtClean="0"/>
              <a:t> </a:t>
            </a:r>
            <a:r>
              <a:rPr lang="de-DE" dirty="0" err="1" smtClean="0"/>
              <a:t>ni</a:t>
            </a:r>
            <a:r>
              <a:rPr lang="de-DE" dirty="0" smtClean="0"/>
              <a:t> la </a:t>
            </a:r>
            <a:r>
              <a:rPr lang="de-DE" dirty="0" err="1" smtClean="0"/>
              <a:t>personne</a:t>
            </a:r>
            <a:r>
              <a:rPr lang="de-DE" dirty="0" smtClean="0"/>
              <a:t> de Jésus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0984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LE PEUPLE JUIF </a:t>
            </a:r>
            <a:br>
              <a:rPr lang="de-DE" dirty="0" smtClean="0"/>
            </a:br>
            <a:r>
              <a:rPr lang="de-DE" dirty="0" err="1" smtClean="0"/>
              <a:t>Pas</a:t>
            </a:r>
            <a:r>
              <a:rPr lang="de-DE" dirty="0" smtClean="0"/>
              <a:t> </a:t>
            </a:r>
            <a:r>
              <a:rPr lang="de-DE" dirty="0" err="1" smtClean="0"/>
              <a:t>simplement</a:t>
            </a:r>
            <a:r>
              <a:rPr lang="de-DE" dirty="0" smtClean="0"/>
              <a:t> les </a:t>
            </a:r>
            <a:r>
              <a:rPr lang="de-DE" dirty="0" err="1" smtClean="0"/>
              <a:t>juifs</a:t>
            </a:r>
            <a:r>
              <a:rPr lang="de-DE" dirty="0" smtClean="0"/>
              <a:t> </a:t>
            </a:r>
            <a:r>
              <a:rPr lang="de-DE" dirty="0" err="1" smtClean="0"/>
              <a:t>messianiques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 smtClean="0"/>
              <a:t>D‘abord</a:t>
            </a:r>
            <a:r>
              <a:rPr lang="de-DE" dirty="0" smtClean="0"/>
              <a:t>, le </a:t>
            </a:r>
            <a:r>
              <a:rPr lang="de-DE" dirty="0" err="1" smtClean="0"/>
              <a:t>peuple</a:t>
            </a:r>
            <a:r>
              <a:rPr lang="de-DE" dirty="0" smtClean="0"/>
              <a:t> </a:t>
            </a:r>
            <a:r>
              <a:rPr lang="de-DE" dirty="0" err="1" smtClean="0"/>
              <a:t>élu</a:t>
            </a:r>
            <a:r>
              <a:rPr lang="de-DE" dirty="0" smtClean="0"/>
              <a:t> </a:t>
            </a:r>
            <a:r>
              <a:rPr lang="de-DE" dirty="0" err="1" smtClean="0"/>
              <a:t>c‘est</a:t>
            </a:r>
            <a:r>
              <a:rPr lang="de-DE" dirty="0" smtClean="0"/>
              <a:t> le </a:t>
            </a:r>
            <a:r>
              <a:rPr lang="de-DE" dirty="0" err="1" smtClean="0"/>
              <a:t>peuple</a:t>
            </a:r>
            <a:r>
              <a:rPr lang="de-DE" dirty="0" smtClean="0"/>
              <a:t> </a:t>
            </a:r>
            <a:r>
              <a:rPr lang="de-DE" dirty="0" err="1" smtClean="0"/>
              <a:t>juif</a:t>
            </a:r>
            <a:r>
              <a:rPr lang="de-DE" dirty="0" smtClean="0"/>
              <a:t>. </a:t>
            </a:r>
            <a:r>
              <a:rPr lang="de-DE" dirty="0" err="1" smtClean="0"/>
              <a:t>Ce</a:t>
            </a:r>
            <a:r>
              <a:rPr lang="de-DE" dirty="0" smtClean="0"/>
              <a:t> </a:t>
            </a:r>
            <a:r>
              <a:rPr lang="de-DE" dirty="0" err="1" smtClean="0"/>
              <a:t>n‘est</a:t>
            </a:r>
            <a:r>
              <a:rPr lang="de-DE" dirty="0" smtClean="0"/>
              <a:t> </a:t>
            </a:r>
            <a:r>
              <a:rPr lang="de-DE" dirty="0" err="1" smtClean="0"/>
              <a:t>pas</a:t>
            </a:r>
            <a:r>
              <a:rPr lang="de-DE" dirty="0" smtClean="0"/>
              <a:t> </a:t>
            </a:r>
            <a:r>
              <a:rPr lang="de-DE" dirty="0" err="1" smtClean="0"/>
              <a:t>jes</a:t>
            </a:r>
            <a:r>
              <a:rPr lang="de-DE" dirty="0" smtClean="0"/>
              <a:t> </a:t>
            </a:r>
            <a:r>
              <a:rPr lang="de-DE" dirty="0" err="1" smtClean="0"/>
              <a:t>juifs</a:t>
            </a:r>
            <a:r>
              <a:rPr lang="de-DE" dirty="0" smtClean="0"/>
              <a:t> </a:t>
            </a:r>
            <a:r>
              <a:rPr lang="de-DE" dirty="0" err="1" smtClean="0"/>
              <a:t>qui</a:t>
            </a:r>
            <a:r>
              <a:rPr lang="de-DE" dirty="0" smtClean="0"/>
              <a:t> </a:t>
            </a:r>
            <a:r>
              <a:rPr lang="de-DE" dirty="0" err="1" smtClean="0"/>
              <a:t>croient</a:t>
            </a:r>
            <a:r>
              <a:rPr lang="de-DE" dirty="0" smtClean="0"/>
              <a:t> à Jésus! </a:t>
            </a:r>
            <a:r>
              <a:rPr lang="de-DE" dirty="0" err="1" smtClean="0"/>
              <a:t>Tout</a:t>
            </a:r>
            <a:r>
              <a:rPr lang="de-DE" dirty="0" smtClean="0"/>
              <a:t> le </a:t>
            </a:r>
            <a:r>
              <a:rPr lang="de-DE" dirty="0" err="1" smtClean="0"/>
              <a:t>peuple</a:t>
            </a:r>
            <a:r>
              <a:rPr lang="de-DE" dirty="0" smtClean="0"/>
              <a:t> </a:t>
            </a:r>
            <a:r>
              <a:rPr lang="de-DE" dirty="0" err="1" smtClean="0"/>
              <a:t>d‘Israël</a:t>
            </a:r>
            <a:r>
              <a:rPr lang="de-DE" dirty="0" smtClean="0"/>
              <a:t> </a:t>
            </a:r>
            <a:r>
              <a:rPr lang="de-DE" dirty="0" err="1" smtClean="0"/>
              <a:t>porte</a:t>
            </a:r>
            <a:r>
              <a:rPr lang="de-DE" dirty="0" smtClean="0"/>
              <a:t> </a:t>
            </a:r>
            <a:r>
              <a:rPr lang="de-DE" dirty="0" err="1" smtClean="0"/>
              <a:t>l‘attente</a:t>
            </a:r>
            <a:r>
              <a:rPr lang="de-DE" dirty="0" smtClean="0"/>
              <a:t> </a:t>
            </a:r>
            <a:r>
              <a:rPr lang="de-DE" dirty="0" err="1" smtClean="0"/>
              <a:t>messianique</a:t>
            </a:r>
            <a:r>
              <a:rPr lang="de-DE" dirty="0" smtClean="0"/>
              <a:t>.</a:t>
            </a:r>
          </a:p>
          <a:p>
            <a:pPr marL="0" indent="0">
              <a:buNone/>
            </a:pPr>
            <a:r>
              <a:rPr lang="de-DE" dirty="0" smtClean="0"/>
              <a:t>Jésus </a:t>
            </a:r>
            <a:r>
              <a:rPr lang="de-DE" dirty="0" err="1" smtClean="0"/>
              <a:t>s‘est</a:t>
            </a:r>
            <a:r>
              <a:rPr lang="de-DE" dirty="0" smtClean="0"/>
              <a:t> </a:t>
            </a:r>
            <a:r>
              <a:rPr lang="de-DE" dirty="0" err="1" smtClean="0"/>
              <a:t>identifié</a:t>
            </a:r>
            <a:r>
              <a:rPr lang="de-DE" dirty="0" smtClean="0"/>
              <a:t> </a:t>
            </a:r>
            <a:r>
              <a:rPr lang="de-DE" dirty="0" err="1" smtClean="0"/>
              <a:t>avec</a:t>
            </a:r>
            <a:r>
              <a:rPr lang="de-DE" dirty="0" smtClean="0"/>
              <a:t> </a:t>
            </a:r>
            <a:r>
              <a:rPr lang="de-DE" dirty="0" err="1" smtClean="0"/>
              <a:t>tout</a:t>
            </a:r>
            <a:r>
              <a:rPr lang="de-DE" dirty="0" smtClean="0"/>
              <a:t> </a:t>
            </a:r>
            <a:r>
              <a:rPr lang="de-DE" dirty="0" err="1" smtClean="0"/>
              <a:t>son</a:t>
            </a:r>
            <a:r>
              <a:rPr lang="de-DE" dirty="0" smtClean="0"/>
              <a:t> </a:t>
            </a:r>
            <a:r>
              <a:rPr lang="de-DE" dirty="0" err="1" smtClean="0"/>
              <a:t>peuple</a:t>
            </a:r>
            <a:r>
              <a:rPr lang="de-DE" dirty="0" smtClean="0"/>
              <a:t> – </a:t>
            </a:r>
            <a:r>
              <a:rPr lang="de-DE" dirty="0" err="1" smtClean="0"/>
              <a:t>dans</a:t>
            </a:r>
            <a:r>
              <a:rPr lang="de-DE" dirty="0" smtClean="0"/>
              <a:t> </a:t>
            </a:r>
            <a:r>
              <a:rPr lang="de-DE" dirty="0" err="1" smtClean="0"/>
              <a:t>l‘Incarnation</a:t>
            </a:r>
            <a:r>
              <a:rPr lang="de-DE" dirty="0" smtClean="0"/>
              <a:t> </a:t>
            </a:r>
            <a:r>
              <a:rPr lang="de-DE" dirty="0" err="1" smtClean="0"/>
              <a:t>comme</a:t>
            </a:r>
            <a:r>
              <a:rPr lang="de-DE" dirty="0" smtClean="0"/>
              <a:t> </a:t>
            </a:r>
            <a:r>
              <a:rPr lang="de-DE" dirty="0" err="1" smtClean="0"/>
              <a:t>juif</a:t>
            </a:r>
            <a:r>
              <a:rPr lang="de-DE" dirty="0" smtClean="0"/>
              <a:t>, et à </a:t>
            </a:r>
            <a:r>
              <a:rPr lang="de-DE" dirty="0" err="1" smtClean="0"/>
              <a:t>son</a:t>
            </a:r>
            <a:r>
              <a:rPr lang="de-DE" dirty="0" smtClean="0"/>
              <a:t> </a:t>
            </a:r>
            <a:r>
              <a:rPr lang="de-DE" dirty="0" err="1" smtClean="0"/>
              <a:t>baptême</a:t>
            </a:r>
            <a:r>
              <a:rPr lang="de-DE" dirty="0" smtClean="0"/>
              <a:t> par Jean.</a:t>
            </a:r>
          </a:p>
          <a:p>
            <a:pPr marL="0" indent="0">
              <a:buNone/>
            </a:pPr>
            <a:r>
              <a:rPr lang="de-DE" dirty="0" smtClean="0"/>
              <a:t>Le </a:t>
            </a:r>
            <a:r>
              <a:rPr lang="de-DE" dirty="0" err="1" smtClean="0"/>
              <a:t>mystère</a:t>
            </a:r>
            <a:r>
              <a:rPr lang="de-DE" dirty="0" smtClean="0"/>
              <a:t> du Christ </a:t>
            </a:r>
            <a:r>
              <a:rPr lang="de-DE" dirty="0" err="1" smtClean="0"/>
              <a:t>envisage</a:t>
            </a:r>
            <a:r>
              <a:rPr lang="de-DE" dirty="0" smtClean="0"/>
              <a:t> la </a:t>
            </a:r>
            <a:r>
              <a:rPr lang="de-DE" dirty="0" err="1" smtClean="0"/>
              <a:t>réconciliation</a:t>
            </a:r>
            <a:r>
              <a:rPr lang="de-DE" dirty="0" smtClean="0"/>
              <a:t> de </a:t>
            </a:r>
            <a:r>
              <a:rPr lang="de-DE" dirty="0" err="1" smtClean="0"/>
              <a:t>tous</a:t>
            </a:r>
            <a:r>
              <a:rPr lang="de-DE" dirty="0" smtClean="0"/>
              <a:t> et de </a:t>
            </a:r>
            <a:r>
              <a:rPr lang="de-DE" dirty="0" err="1" smtClean="0"/>
              <a:t>toutes</a:t>
            </a:r>
            <a:r>
              <a:rPr lang="de-DE" dirty="0" smtClean="0"/>
              <a:t> (Eph. 1: 9 – 10). Paul </a:t>
            </a:r>
            <a:r>
              <a:rPr lang="de-DE" dirty="0" err="1" smtClean="0"/>
              <a:t>parle</a:t>
            </a:r>
            <a:r>
              <a:rPr lang="de-DE" dirty="0" smtClean="0"/>
              <a:t> de la </a:t>
            </a:r>
            <a:r>
              <a:rPr lang="de-DE" dirty="0" err="1" smtClean="0"/>
              <a:t>plénitude</a:t>
            </a:r>
            <a:r>
              <a:rPr lang="de-DE" dirty="0" smtClean="0"/>
              <a:t> </a:t>
            </a:r>
            <a:r>
              <a:rPr lang="de-DE" dirty="0" err="1" smtClean="0"/>
              <a:t>d‘Israël</a:t>
            </a:r>
            <a:r>
              <a:rPr lang="de-DE" dirty="0" smtClean="0"/>
              <a:t> (</a:t>
            </a:r>
            <a:r>
              <a:rPr lang="de-DE" dirty="0"/>
              <a:t>R</a:t>
            </a:r>
            <a:r>
              <a:rPr lang="de-DE" dirty="0" smtClean="0"/>
              <a:t>om. 11: 12).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0774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Retour à </a:t>
            </a:r>
            <a:r>
              <a:rPr lang="de-DE" dirty="0" err="1" smtClean="0"/>
              <a:t>l‘histoire</a:t>
            </a:r>
            <a:r>
              <a:rPr lang="de-DE" dirty="0" smtClean="0"/>
              <a:t> du 21ème Siècle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err="1" smtClean="0"/>
              <a:t>Rassemblements</a:t>
            </a:r>
            <a:r>
              <a:rPr lang="en-GB" sz="2400" dirty="0" smtClean="0"/>
              <a:t> </a:t>
            </a:r>
            <a:r>
              <a:rPr lang="en-GB" sz="2400" dirty="0" err="1" smtClean="0"/>
              <a:t>oecuméniques</a:t>
            </a:r>
            <a:r>
              <a:rPr lang="en-GB" sz="2400" dirty="0" smtClean="0"/>
              <a:t> à Bari (</a:t>
            </a:r>
            <a:r>
              <a:rPr lang="en-GB" sz="2400" dirty="0" err="1" smtClean="0"/>
              <a:t>Italie</a:t>
            </a:r>
            <a:r>
              <a:rPr lang="en-GB" sz="2400" dirty="0" smtClean="0"/>
              <a:t>) </a:t>
            </a:r>
            <a:r>
              <a:rPr lang="en-GB" sz="2400" dirty="0" err="1" smtClean="0"/>
              <a:t>organisés</a:t>
            </a:r>
            <a:r>
              <a:rPr lang="en-GB" sz="2400" dirty="0" smtClean="0"/>
              <a:t> par Matteo </a:t>
            </a:r>
            <a:r>
              <a:rPr lang="en-GB" sz="2400" dirty="0" err="1" smtClean="0"/>
              <a:t>Calisi</a:t>
            </a:r>
            <a:r>
              <a:rPr lang="en-GB" sz="2400" dirty="0" smtClean="0"/>
              <a:t> avec </a:t>
            </a:r>
            <a:r>
              <a:rPr lang="en-GB" sz="2400" dirty="0" err="1" smtClean="0"/>
              <a:t>l’aide</a:t>
            </a:r>
            <a:r>
              <a:rPr lang="en-GB" sz="2400" dirty="0" smtClean="0"/>
              <a:t> de </a:t>
            </a:r>
            <a:r>
              <a:rPr lang="en-GB" sz="2400" dirty="0" err="1" smtClean="0"/>
              <a:t>pasteur</a:t>
            </a:r>
            <a:r>
              <a:rPr lang="en-GB" sz="2400" dirty="0" smtClean="0"/>
              <a:t> Giovanni </a:t>
            </a:r>
            <a:r>
              <a:rPr lang="en-GB" sz="2400" dirty="0" err="1" smtClean="0"/>
              <a:t>Traettino</a:t>
            </a:r>
            <a:endParaRPr lang="en-GB" sz="2400" dirty="0"/>
          </a:p>
          <a:p>
            <a:r>
              <a:rPr lang="en-GB" sz="2400" dirty="0" smtClean="0"/>
              <a:t>* </a:t>
            </a:r>
            <a:r>
              <a:rPr lang="en-GB" sz="2400" dirty="0" err="1" smtClean="0"/>
              <a:t>Kairos</a:t>
            </a:r>
            <a:r>
              <a:rPr lang="en-GB" sz="2400" dirty="0" smtClean="0"/>
              <a:t> (</a:t>
            </a:r>
            <a:r>
              <a:rPr lang="en-GB" sz="2400" dirty="0" err="1" smtClean="0"/>
              <a:t>réconciliation</a:t>
            </a:r>
            <a:r>
              <a:rPr lang="en-GB" sz="2400" dirty="0" smtClean="0"/>
              <a:t>)</a:t>
            </a:r>
          </a:p>
          <a:p>
            <a:r>
              <a:rPr lang="en-GB" sz="2400" dirty="0" smtClean="0"/>
              <a:t>* </a:t>
            </a:r>
            <a:r>
              <a:rPr lang="en-GB" sz="2400" dirty="0" err="1" smtClean="0"/>
              <a:t>Juifs</a:t>
            </a:r>
            <a:r>
              <a:rPr lang="en-GB" sz="2400" dirty="0" smtClean="0"/>
              <a:t> </a:t>
            </a:r>
            <a:r>
              <a:rPr lang="en-GB" sz="2400" dirty="0" err="1" smtClean="0"/>
              <a:t>Messianiques</a:t>
            </a:r>
            <a:endParaRPr lang="en-GB" sz="2400" dirty="0" smtClean="0"/>
          </a:p>
          <a:p>
            <a:r>
              <a:rPr lang="en-GB" sz="2400" dirty="0" smtClean="0"/>
              <a:t>* </a:t>
            </a:r>
            <a:r>
              <a:rPr lang="en-GB" sz="2400" dirty="0" err="1" smtClean="0"/>
              <a:t>Louange</a:t>
            </a:r>
            <a:endParaRPr lang="en-GB" sz="2400" dirty="0" smtClean="0"/>
          </a:p>
          <a:p>
            <a:r>
              <a:rPr lang="en-GB" sz="2400" dirty="0" smtClean="0"/>
              <a:t>Formation de Paris Tout </a:t>
            </a:r>
            <a:r>
              <a:rPr lang="en-GB" sz="2400" dirty="0" err="1" smtClean="0"/>
              <a:t>est</a:t>
            </a:r>
            <a:r>
              <a:rPr lang="en-GB" sz="2400" dirty="0" smtClean="0"/>
              <a:t> Possible (2003)</a:t>
            </a:r>
            <a:endParaRPr lang="en-GB" sz="2400" dirty="0"/>
          </a:p>
          <a:p>
            <a:r>
              <a:rPr lang="en-GB" sz="2400" dirty="0" err="1" smtClean="0"/>
              <a:t>Visite</a:t>
            </a:r>
            <a:r>
              <a:rPr lang="en-GB" sz="2400" dirty="0" smtClean="0"/>
              <a:t> de </a:t>
            </a:r>
            <a:r>
              <a:rPr lang="en-GB" sz="2400" dirty="0" err="1" smtClean="0"/>
              <a:t>Calisi</a:t>
            </a:r>
            <a:r>
              <a:rPr lang="en-GB" sz="2400" dirty="0" smtClean="0"/>
              <a:t> à Buenos </a:t>
            </a:r>
            <a:r>
              <a:rPr lang="en-GB" sz="2400" dirty="0"/>
              <a:t>Aires (</a:t>
            </a:r>
            <a:r>
              <a:rPr lang="en-GB" sz="2400" dirty="0" smtClean="0"/>
              <a:t>2003), </a:t>
            </a:r>
            <a:r>
              <a:rPr lang="en-GB" sz="2400" dirty="0" err="1" smtClean="0"/>
              <a:t>fondation</a:t>
            </a:r>
            <a:r>
              <a:rPr lang="en-GB" sz="2400" dirty="0" smtClean="0"/>
              <a:t> de la </a:t>
            </a:r>
            <a:r>
              <a:rPr lang="en-GB" sz="2400" dirty="0" err="1" smtClean="0"/>
              <a:t>Communauté</a:t>
            </a:r>
            <a:r>
              <a:rPr lang="en-GB" sz="2400" dirty="0" smtClean="0"/>
              <a:t> de </a:t>
            </a:r>
            <a:r>
              <a:rPr lang="en-GB" sz="2400" dirty="0" err="1" smtClean="0"/>
              <a:t>Gesù</a:t>
            </a:r>
            <a:r>
              <a:rPr lang="en-GB" sz="2400" dirty="0" smtClean="0"/>
              <a:t> </a:t>
            </a:r>
            <a:r>
              <a:rPr lang="en-GB" sz="2400" dirty="0" err="1" smtClean="0"/>
              <a:t>là</a:t>
            </a:r>
            <a:r>
              <a:rPr lang="en-GB" sz="2400" dirty="0" smtClean="0"/>
              <a:t>.</a:t>
            </a:r>
          </a:p>
          <a:p>
            <a:r>
              <a:rPr lang="en-GB" sz="2400" dirty="0" smtClean="0"/>
              <a:t>2004: </a:t>
            </a:r>
            <a:r>
              <a:rPr lang="en-GB" sz="2400" dirty="0" err="1" smtClean="0"/>
              <a:t>Calisi</a:t>
            </a:r>
            <a:r>
              <a:rPr lang="en-GB" sz="2400" dirty="0" smtClean="0"/>
              <a:t> et le </a:t>
            </a:r>
            <a:r>
              <a:rPr lang="en-GB" sz="2400" dirty="0" err="1" smtClean="0"/>
              <a:t>pasteur</a:t>
            </a:r>
            <a:r>
              <a:rPr lang="en-GB" sz="2400" dirty="0" smtClean="0"/>
              <a:t> </a:t>
            </a:r>
            <a:r>
              <a:rPr lang="en-GB" sz="2400" dirty="0" err="1" smtClean="0"/>
              <a:t>Himitian</a:t>
            </a:r>
            <a:r>
              <a:rPr lang="en-GB" sz="2400" dirty="0" smtClean="0"/>
              <a:t> </a:t>
            </a:r>
            <a:r>
              <a:rPr lang="en-GB" sz="2400" dirty="0" err="1" smtClean="0"/>
              <a:t>lancent</a:t>
            </a:r>
            <a:r>
              <a:rPr lang="en-GB" sz="2400" dirty="0" smtClean="0"/>
              <a:t>  CRECES (</a:t>
            </a:r>
            <a:r>
              <a:rPr lang="en-GB" sz="2400" dirty="0" err="1" smtClean="0"/>
              <a:t>Catholiques</a:t>
            </a:r>
            <a:r>
              <a:rPr lang="en-GB" sz="2400" dirty="0" smtClean="0"/>
              <a:t> et </a:t>
            </a:r>
            <a:r>
              <a:rPr lang="en-GB" sz="2400" dirty="0" err="1" smtClean="0"/>
              <a:t>Évangéliques</a:t>
            </a:r>
            <a:r>
              <a:rPr lang="en-GB" sz="2400" dirty="0" smtClean="0"/>
              <a:t> </a:t>
            </a:r>
            <a:r>
              <a:rPr lang="en-GB" sz="2400" dirty="0" err="1" smtClean="0"/>
              <a:t>renouvelés</a:t>
            </a:r>
            <a:r>
              <a:rPr lang="en-GB" sz="2400" dirty="0" smtClean="0"/>
              <a:t> </a:t>
            </a:r>
            <a:r>
              <a:rPr lang="en-GB" sz="2400" dirty="0" err="1" smtClean="0"/>
              <a:t>dans</a:t>
            </a:r>
            <a:r>
              <a:rPr lang="en-GB" sz="2400" dirty="0" smtClean="0"/>
              <a:t> </a:t>
            </a:r>
            <a:r>
              <a:rPr lang="en-GB" sz="2400" dirty="0" err="1" smtClean="0"/>
              <a:t>l’Esprit</a:t>
            </a:r>
            <a:r>
              <a:rPr lang="en-GB" sz="2400" dirty="0" smtClean="0"/>
              <a:t> Saint) </a:t>
            </a:r>
          </a:p>
        </p:txBody>
      </p:sp>
    </p:spTree>
    <p:extLst>
      <p:ext uri="{BB962C8B-B14F-4D97-AF65-F5344CB8AC3E}">
        <p14:creationId xmlns:p14="http://schemas.microsoft.com/office/powerpoint/2010/main" val="1242274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2006: Rassemblement </a:t>
            </a:r>
            <a:r>
              <a:rPr lang="fr-FR" dirty="0" smtClean="0"/>
              <a:t>CRECES à Buenos Aires: </a:t>
            </a:r>
            <a:r>
              <a:rPr lang="fr-FR" dirty="0"/>
              <a:t>5 pasteurs </a:t>
            </a:r>
            <a:r>
              <a:rPr lang="fr-FR" dirty="0" smtClean="0"/>
              <a:t>pentecôtistes </a:t>
            </a:r>
            <a:r>
              <a:rPr lang="fr-FR" dirty="0"/>
              <a:t>imposent des mains sur </a:t>
            </a:r>
            <a:r>
              <a:rPr lang="fr-FR" dirty="0" smtClean="0"/>
              <a:t>l’archevêque </a:t>
            </a:r>
            <a:r>
              <a:rPr lang="fr-FR" dirty="0"/>
              <a:t>catholique, le cardinal  Jorge </a:t>
            </a:r>
            <a:r>
              <a:rPr lang="fr-FR" dirty="0" smtClean="0"/>
              <a:t>Mario </a:t>
            </a:r>
            <a:r>
              <a:rPr lang="fr-FR" dirty="0" err="1" smtClean="0"/>
              <a:t>Bergoglio</a:t>
            </a:r>
            <a:r>
              <a:rPr lang="fr-FR" dirty="0" smtClean="0"/>
              <a:t>.</a:t>
            </a:r>
          </a:p>
          <a:p>
            <a:r>
              <a:rPr lang="fr-FR" dirty="0" smtClean="0"/>
              <a:t>2006 – 13: Ces pasteurs pentecôtistes prient chaque mois avec Mgr </a:t>
            </a:r>
            <a:r>
              <a:rPr lang="fr-FR" dirty="0" err="1" smtClean="0"/>
              <a:t>Bergoglio</a:t>
            </a:r>
            <a:r>
              <a:rPr lang="fr-FR" dirty="0" smtClean="0"/>
              <a:t>.</a:t>
            </a:r>
            <a:endParaRPr lang="fr-FR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1969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Europe </a:t>
            </a:r>
            <a:r>
              <a:rPr lang="en-GB" dirty="0" smtClean="0"/>
              <a:t>En Route Ensemble (</a:t>
            </a:r>
            <a:r>
              <a:rPr lang="en-GB" dirty="0"/>
              <a:t>Stuttgart, 2004, 07)</a:t>
            </a:r>
          </a:p>
          <a:p>
            <a:r>
              <a:rPr lang="en-GB" dirty="0"/>
              <a:t>Formation </a:t>
            </a:r>
            <a:r>
              <a:rPr lang="en-GB" dirty="0" smtClean="0"/>
              <a:t>du Forum Chrétien </a:t>
            </a:r>
            <a:r>
              <a:rPr lang="en-GB" dirty="0" err="1" smtClean="0"/>
              <a:t>Mondial</a:t>
            </a:r>
            <a:r>
              <a:rPr lang="en-GB" dirty="0" smtClean="0"/>
              <a:t>:  </a:t>
            </a:r>
            <a:r>
              <a:rPr lang="en-GB" dirty="0"/>
              <a:t>50% </a:t>
            </a:r>
            <a:r>
              <a:rPr lang="en-GB" dirty="0" smtClean="0"/>
              <a:t>participation </a:t>
            </a:r>
            <a:r>
              <a:rPr lang="en-GB" dirty="0" err="1" smtClean="0"/>
              <a:t>Évangélique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dirty="0" err="1" smtClean="0"/>
              <a:t>Pentecôtiste</a:t>
            </a:r>
            <a:r>
              <a:rPr lang="en-GB" dirty="0" smtClean="0"/>
              <a:t> </a:t>
            </a:r>
            <a:r>
              <a:rPr lang="en-GB" dirty="0"/>
              <a:t>(2007)</a:t>
            </a:r>
          </a:p>
          <a:p>
            <a:r>
              <a:rPr lang="en-GB" dirty="0" smtClean="0"/>
              <a:t>Consultation de Helsinki de </a:t>
            </a:r>
            <a:r>
              <a:rPr lang="en-GB" dirty="0" err="1" smtClean="0"/>
              <a:t>Croyants</a:t>
            </a:r>
            <a:r>
              <a:rPr lang="en-GB" dirty="0" smtClean="0"/>
              <a:t> </a:t>
            </a:r>
            <a:r>
              <a:rPr lang="en-GB" dirty="0" err="1" smtClean="0"/>
              <a:t>Juifs</a:t>
            </a:r>
            <a:r>
              <a:rPr lang="en-GB" dirty="0" smtClean="0"/>
              <a:t> à </a:t>
            </a:r>
            <a:r>
              <a:rPr lang="en-GB" dirty="0" err="1" smtClean="0"/>
              <a:t>Jésus</a:t>
            </a:r>
            <a:r>
              <a:rPr lang="en-GB" dirty="0" smtClean="0"/>
              <a:t> (</a:t>
            </a:r>
            <a:r>
              <a:rPr lang="en-GB" dirty="0" err="1" smtClean="0"/>
              <a:t>chaque</a:t>
            </a:r>
            <a:r>
              <a:rPr lang="en-GB" dirty="0" smtClean="0"/>
              <a:t> </a:t>
            </a:r>
            <a:r>
              <a:rPr lang="en-GB" dirty="0" err="1" smtClean="0"/>
              <a:t>année</a:t>
            </a:r>
            <a:r>
              <a:rPr lang="en-GB" dirty="0" smtClean="0"/>
              <a:t> à </a:t>
            </a:r>
            <a:r>
              <a:rPr lang="en-GB" dirty="0" err="1" smtClean="0"/>
              <a:t>partir</a:t>
            </a:r>
            <a:r>
              <a:rPr lang="en-GB" dirty="0" smtClean="0"/>
              <a:t> de 2010</a:t>
            </a:r>
            <a:r>
              <a:rPr lang="en-GB" dirty="0"/>
              <a:t>)</a:t>
            </a:r>
          </a:p>
          <a:p>
            <a:endParaRPr lang="en-GB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1651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2013: </a:t>
            </a:r>
            <a:r>
              <a:rPr lang="de-DE" dirty="0" err="1" smtClean="0"/>
              <a:t>Sur</a:t>
            </a:r>
            <a:r>
              <a:rPr lang="de-DE" dirty="0" smtClean="0"/>
              <a:t> le </a:t>
            </a:r>
            <a:r>
              <a:rPr lang="de-DE" dirty="0" err="1" smtClean="0"/>
              <a:t>chemin</a:t>
            </a:r>
            <a:r>
              <a:rPr lang="de-DE" dirty="0" smtClean="0"/>
              <a:t> de </a:t>
            </a:r>
            <a:r>
              <a:rPr lang="de-DE" dirty="0" err="1" smtClean="0"/>
              <a:t>réalisation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Le 13 Mars: </a:t>
            </a:r>
            <a:r>
              <a:rPr lang="de-DE" dirty="0" err="1" smtClean="0"/>
              <a:t>L‘élection</a:t>
            </a:r>
            <a:r>
              <a:rPr lang="de-DE" dirty="0" smtClean="0"/>
              <a:t> du </a:t>
            </a:r>
            <a:r>
              <a:rPr lang="de-DE" dirty="0" err="1" smtClean="0"/>
              <a:t>cardinal</a:t>
            </a:r>
            <a:r>
              <a:rPr lang="de-DE" dirty="0" smtClean="0"/>
              <a:t> </a:t>
            </a:r>
            <a:r>
              <a:rPr lang="de-DE" dirty="0" err="1" smtClean="0"/>
              <a:t>Bergoglio</a:t>
            </a:r>
            <a:r>
              <a:rPr lang="de-DE" dirty="0" smtClean="0"/>
              <a:t> </a:t>
            </a:r>
            <a:r>
              <a:rPr lang="de-DE" dirty="0" err="1" smtClean="0"/>
              <a:t>comme</a:t>
            </a:r>
            <a:r>
              <a:rPr lang="de-DE" dirty="0" smtClean="0"/>
              <a:t> </a:t>
            </a:r>
            <a:r>
              <a:rPr lang="de-DE" dirty="0" err="1" smtClean="0"/>
              <a:t>l‘évêque</a:t>
            </a:r>
            <a:r>
              <a:rPr lang="de-DE" dirty="0" smtClean="0"/>
              <a:t> de </a:t>
            </a:r>
            <a:r>
              <a:rPr lang="de-DE" dirty="0" err="1" smtClean="0"/>
              <a:t>Rome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Le 19 </a:t>
            </a:r>
            <a:r>
              <a:rPr lang="de-DE" dirty="0" err="1" smtClean="0"/>
              <a:t>mars</a:t>
            </a:r>
            <a:r>
              <a:rPr lang="de-DE" dirty="0" smtClean="0"/>
              <a:t>: Le </a:t>
            </a:r>
            <a:r>
              <a:rPr lang="de-DE" dirty="0" err="1" smtClean="0"/>
              <a:t>patriarche</a:t>
            </a:r>
            <a:r>
              <a:rPr lang="de-DE" dirty="0" smtClean="0"/>
              <a:t> </a:t>
            </a:r>
            <a:r>
              <a:rPr lang="de-DE" dirty="0" err="1" smtClean="0"/>
              <a:t>Bartholomée</a:t>
            </a:r>
            <a:r>
              <a:rPr lang="de-DE" dirty="0" smtClean="0"/>
              <a:t> </a:t>
            </a:r>
            <a:r>
              <a:rPr lang="de-DE" dirty="0" err="1" smtClean="0"/>
              <a:t>participe</a:t>
            </a:r>
            <a:r>
              <a:rPr lang="de-DE" dirty="0" smtClean="0"/>
              <a:t> à </a:t>
            </a:r>
            <a:r>
              <a:rPr lang="de-DE" dirty="0" err="1" smtClean="0"/>
              <a:t>l‘installation</a:t>
            </a:r>
            <a:r>
              <a:rPr lang="de-DE" dirty="0" smtClean="0"/>
              <a:t> de François de </a:t>
            </a:r>
            <a:r>
              <a:rPr lang="de-DE" dirty="0" err="1" smtClean="0"/>
              <a:t>Rome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Le 21 Mars: </a:t>
            </a:r>
            <a:r>
              <a:rPr lang="de-DE" dirty="0" err="1" smtClean="0"/>
              <a:t>L‘installation</a:t>
            </a:r>
            <a:r>
              <a:rPr lang="de-DE" dirty="0" smtClean="0"/>
              <a:t> de Justin </a:t>
            </a:r>
            <a:r>
              <a:rPr lang="de-DE" dirty="0" err="1" smtClean="0"/>
              <a:t>Welby</a:t>
            </a:r>
            <a:r>
              <a:rPr lang="de-DE" dirty="0" smtClean="0"/>
              <a:t> </a:t>
            </a:r>
            <a:r>
              <a:rPr lang="de-DE" dirty="0" err="1" smtClean="0"/>
              <a:t>comme</a:t>
            </a:r>
            <a:r>
              <a:rPr lang="de-DE" dirty="0" smtClean="0"/>
              <a:t> </a:t>
            </a:r>
            <a:r>
              <a:rPr lang="de-DE" dirty="0" err="1" smtClean="0"/>
              <a:t>l‘archévêque</a:t>
            </a:r>
            <a:r>
              <a:rPr lang="de-DE" dirty="0" smtClean="0"/>
              <a:t> de </a:t>
            </a:r>
            <a:r>
              <a:rPr lang="de-DE" dirty="0" err="1" smtClean="0"/>
              <a:t>Cantorbéry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Deux</a:t>
            </a:r>
            <a:r>
              <a:rPr lang="de-DE" dirty="0" smtClean="0"/>
              <a:t> </a:t>
            </a:r>
            <a:r>
              <a:rPr lang="de-DE" dirty="0" err="1" smtClean="0"/>
              <a:t>hommes</a:t>
            </a:r>
            <a:r>
              <a:rPr lang="de-DE" dirty="0" smtClean="0"/>
              <a:t> </a:t>
            </a:r>
            <a:r>
              <a:rPr lang="de-DE" dirty="0" err="1" smtClean="0"/>
              <a:t>pleinement</a:t>
            </a:r>
            <a:r>
              <a:rPr lang="de-DE" dirty="0" smtClean="0"/>
              <a:t> </a:t>
            </a:r>
            <a:r>
              <a:rPr lang="de-DE" dirty="0" err="1" smtClean="0"/>
              <a:t>marqués</a:t>
            </a:r>
            <a:r>
              <a:rPr lang="de-DE" dirty="0" smtClean="0"/>
              <a:t> par </a:t>
            </a:r>
            <a:r>
              <a:rPr lang="de-DE" dirty="0" err="1" smtClean="0"/>
              <a:t>cet</a:t>
            </a:r>
            <a:r>
              <a:rPr lang="de-DE" dirty="0" smtClean="0"/>
              <a:t> </a:t>
            </a:r>
            <a:r>
              <a:rPr lang="de-DE" dirty="0" err="1" smtClean="0"/>
              <a:t>oeuvre</a:t>
            </a:r>
            <a:r>
              <a:rPr lang="de-DE" dirty="0" smtClean="0"/>
              <a:t> </a:t>
            </a:r>
            <a:r>
              <a:rPr lang="de-DE" dirty="0" err="1" smtClean="0"/>
              <a:t>charismatique</a:t>
            </a:r>
            <a:r>
              <a:rPr lang="de-DE" dirty="0" smtClean="0"/>
              <a:t> de </a:t>
            </a:r>
            <a:r>
              <a:rPr lang="de-DE" dirty="0" err="1" smtClean="0"/>
              <a:t>l‘Esprit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6189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FRANÇOIS ET LES CHARISMATIQUES</a:t>
            </a:r>
            <a:br>
              <a:rPr lang="de-DE" dirty="0" smtClean="0"/>
            </a:br>
            <a:r>
              <a:rPr lang="de-DE" dirty="0" smtClean="0"/>
              <a:t>1. Les </a:t>
            </a:r>
            <a:r>
              <a:rPr lang="de-DE" dirty="0" err="1" smtClean="0"/>
              <a:t>Évangéliques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Jan. 2014: Message à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congrès</a:t>
            </a:r>
            <a:r>
              <a:rPr lang="de-DE" dirty="0" smtClean="0"/>
              <a:t> de K. Copeland</a:t>
            </a:r>
          </a:p>
          <a:p>
            <a:pPr marL="0" indent="0">
              <a:buNone/>
            </a:pPr>
            <a:r>
              <a:rPr lang="de-DE" dirty="0" err="1" smtClean="0"/>
              <a:t>Juin</a:t>
            </a:r>
            <a:r>
              <a:rPr lang="de-DE" dirty="0" smtClean="0"/>
              <a:t> 2014: Réunion au </a:t>
            </a:r>
            <a:r>
              <a:rPr lang="de-DE" dirty="0" err="1" smtClean="0"/>
              <a:t>Vatican</a:t>
            </a:r>
            <a:r>
              <a:rPr lang="de-DE" dirty="0" smtClean="0"/>
              <a:t> </a:t>
            </a:r>
            <a:r>
              <a:rPr lang="de-DE" dirty="0" err="1" smtClean="0"/>
              <a:t>avec</a:t>
            </a:r>
            <a:r>
              <a:rPr lang="de-DE" dirty="0" smtClean="0"/>
              <a:t> Copelands, </a:t>
            </a:r>
            <a:r>
              <a:rPr lang="de-DE" dirty="0" err="1" smtClean="0"/>
              <a:t>Arnotts</a:t>
            </a:r>
            <a:r>
              <a:rPr lang="de-DE" dirty="0" smtClean="0"/>
              <a:t>, </a:t>
            </a:r>
            <a:r>
              <a:rPr lang="de-DE" dirty="0" err="1" smtClean="0"/>
              <a:t>Robisons</a:t>
            </a:r>
            <a:r>
              <a:rPr lang="de-DE" dirty="0" smtClean="0"/>
              <a:t>, M. </a:t>
            </a:r>
            <a:r>
              <a:rPr lang="de-DE" dirty="0" err="1" smtClean="0"/>
              <a:t>Tunnicliffe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Juillet</a:t>
            </a:r>
            <a:r>
              <a:rPr lang="de-DE" dirty="0" smtClean="0"/>
              <a:t> 2014: Visite à </a:t>
            </a:r>
            <a:r>
              <a:rPr lang="de-DE" dirty="0" err="1" smtClean="0"/>
              <a:t>une</a:t>
            </a:r>
            <a:r>
              <a:rPr lang="de-DE" dirty="0" smtClean="0"/>
              <a:t> </a:t>
            </a:r>
            <a:r>
              <a:rPr lang="de-DE" dirty="0" err="1" smtClean="0"/>
              <a:t>assemblée</a:t>
            </a:r>
            <a:r>
              <a:rPr lang="de-DE" dirty="0" smtClean="0"/>
              <a:t> </a:t>
            </a:r>
            <a:r>
              <a:rPr lang="de-DE" dirty="0" err="1" smtClean="0"/>
              <a:t>pentecôtiste</a:t>
            </a:r>
            <a:r>
              <a:rPr lang="de-DE" dirty="0" smtClean="0"/>
              <a:t> de </a:t>
            </a:r>
            <a:r>
              <a:rPr lang="de-DE" dirty="0" err="1" smtClean="0"/>
              <a:t>Caserta</a:t>
            </a:r>
            <a:r>
              <a:rPr lang="de-DE" dirty="0" smtClean="0"/>
              <a:t> (</a:t>
            </a:r>
            <a:r>
              <a:rPr lang="de-DE" dirty="0" err="1" smtClean="0"/>
              <a:t>Italie</a:t>
            </a:r>
            <a:r>
              <a:rPr lang="de-DE" dirty="0" smtClean="0"/>
              <a:t>)</a:t>
            </a:r>
          </a:p>
          <a:p>
            <a:pPr marL="0" indent="0">
              <a:buNone/>
            </a:pPr>
            <a:r>
              <a:rPr lang="de-DE" dirty="0" err="1" smtClean="0"/>
              <a:t>Printemps</a:t>
            </a:r>
            <a:r>
              <a:rPr lang="de-DE" dirty="0" smtClean="0"/>
              <a:t> 2015</a:t>
            </a:r>
            <a:r>
              <a:rPr lang="de-DE" dirty="0" smtClean="0"/>
              <a:t>: Réunion </a:t>
            </a:r>
            <a:r>
              <a:rPr lang="de-DE" dirty="0" err="1" smtClean="0"/>
              <a:t>avec</a:t>
            </a:r>
            <a:r>
              <a:rPr lang="de-DE" dirty="0" smtClean="0"/>
              <a:t> 100 </a:t>
            </a:r>
            <a:r>
              <a:rPr lang="de-DE" dirty="0" err="1" smtClean="0"/>
              <a:t>pasteurs</a:t>
            </a:r>
            <a:r>
              <a:rPr lang="de-DE" dirty="0" smtClean="0"/>
              <a:t> </a:t>
            </a:r>
            <a:r>
              <a:rPr lang="de-DE" dirty="0" err="1" smtClean="0"/>
              <a:t>évangéliques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Une</a:t>
            </a:r>
            <a:r>
              <a:rPr lang="de-DE" dirty="0" smtClean="0"/>
              <a:t> </a:t>
            </a:r>
            <a:r>
              <a:rPr lang="de-DE" dirty="0" err="1" smtClean="0"/>
              <a:t>révolution</a:t>
            </a:r>
            <a:r>
              <a:rPr lang="de-DE" dirty="0" smtClean="0"/>
              <a:t> </a:t>
            </a:r>
            <a:r>
              <a:rPr lang="de-DE" dirty="0" err="1" smtClean="0"/>
              <a:t>dans</a:t>
            </a:r>
            <a:r>
              <a:rPr lang="de-DE" dirty="0" smtClean="0"/>
              <a:t> les </a:t>
            </a:r>
            <a:r>
              <a:rPr lang="de-DE" dirty="0" err="1" smtClean="0"/>
              <a:t>priorités</a:t>
            </a:r>
            <a:r>
              <a:rPr lang="de-DE" dirty="0" smtClean="0"/>
              <a:t> </a:t>
            </a:r>
            <a:r>
              <a:rPr lang="de-DE" dirty="0" err="1" smtClean="0"/>
              <a:t>oecuméniques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8371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000" dirty="0" smtClean="0"/>
              <a:t/>
            </a:r>
            <a:br>
              <a:rPr lang="de-DE" sz="4000" dirty="0" smtClean="0"/>
            </a:br>
            <a:r>
              <a:rPr lang="de-DE" sz="4000" dirty="0" smtClean="0"/>
              <a:t>2. Au </a:t>
            </a:r>
            <a:r>
              <a:rPr lang="de-DE" sz="4000" dirty="0" err="1" smtClean="0"/>
              <a:t>Renouveau</a:t>
            </a:r>
            <a:r>
              <a:rPr lang="de-DE" sz="4000" dirty="0" smtClean="0"/>
              <a:t> </a:t>
            </a:r>
            <a:r>
              <a:rPr lang="de-DE" sz="4000" dirty="0" err="1" smtClean="0"/>
              <a:t>Catholique</a:t>
            </a:r>
            <a:r>
              <a:rPr lang="de-DE" sz="4000" dirty="0" smtClean="0"/>
              <a:t> </a:t>
            </a:r>
            <a:r>
              <a:rPr lang="de-DE" sz="4000" dirty="0" err="1" smtClean="0"/>
              <a:t>Charismatique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Trois</a:t>
            </a:r>
            <a:r>
              <a:rPr lang="de-DE" dirty="0" smtClean="0"/>
              <a:t> </a:t>
            </a:r>
            <a:r>
              <a:rPr lang="de-DE" dirty="0" err="1" smtClean="0"/>
              <a:t>occasions</a:t>
            </a:r>
            <a:r>
              <a:rPr lang="de-DE" dirty="0" smtClean="0"/>
              <a:t>: 1. 6. 14; 31. 10. 14; 3. 7. </a:t>
            </a:r>
            <a:r>
              <a:rPr lang="de-DE" smtClean="0"/>
              <a:t>2015</a:t>
            </a:r>
            <a:endParaRPr lang="de-DE" dirty="0" smtClean="0"/>
          </a:p>
          <a:p>
            <a:pPr marL="514350" indent="-514350">
              <a:buAutoNum type="arabicPeriod"/>
            </a:pPr>
            <a:endParaRPr lang="de-DE" dirty="0"/>
          </a:p>
          <a:p>
            <a:pPr marL="514350" indent="-514350">
              <a:buAutoNum type="arabicPeriod"/>
            </a:pPr>
            <a:r>
              <a:rPr lang="de-DE" dirty="0" smtClean="0"/>
              <a:t>Il </a:t>
            </a:r>
            <a:r>
              <a:rPr lang="de-DE" dirty="0" err="1"/>
              <a:t>p</a:t>
            </a:r>
            <a:r>
              <a:rPr lang="de-DE" dirty="0" err="1" smtClean="0"/>
              <a:t>arle</a:t>
            </a:r>
            <a:r>
              <a:rPr lang="de-DE" dirty="0" smtClean="0"/>
              <a:t> du </a:t>
            </a:r>
            <a:r>
              <a:rPr lang="de-DE" dirty="0" err="1" smtClean="0"/>
              <a:t>baptême</a:t>
            </a:r>
            <a:r>
              <a:rPr lang="de-DE" dirty="0" smtClean="0"/>
              <a:t> </a:t>
            </a:r>
            <a:r>
              <a:rPr lang="de-DE" dirty="0" err="1" smtClean="0"/>
              <a:t>dans</a:t>
            </a:r>
            <a:r>
              <a:rPr lang="de-DE" dirty="0" smtClean="0"/>
              <a:t> </a:t>
            </a:r>
            <a:r>
              <a:rPr lang="de-DE" dirty="0" err="1" smtClean="0"/>
              <a:t>l‘Esprit</a:t>
            </a:r>
            <a:r>
              <a:rPr lang="de-DE" dirty="0" smtClean="0"/>
              <a:t> Saint</a:t>
            </a:r>
          </a:p>
          <a:p>
            <a:pPr marL="514350" indent="-514350">
              <a:buAutoNum type="arabicPeriod"/>
            </a:pPr>
            <a:r>
              <a:rPr lang="de-DE" dirty="0" err="1" smtClean="0"/>
              <a:t>Partagez</a:t>
            </a:r>
            <a:r>
              <a:rPr lang="de-DE" dirty="0" smtClean="0"/>
              <a:t> </a:t>
            </a:r>
            <a:r>
              <a:rPr lang="de-DE" dirty="0" err="1" smtClean="0"/>
              <a:t>ce</a:t>
            </a:r>
            <a:r>
              <a:rPr lang="de-DE" dirty="0" smtClean="0"/>
              <a:t> </a:t>
            </a:r>
            <a:r>
              <a:rPr lang="de-DE" dirty="0" err="1" smtClean="0"/>
              <a:t>don</a:t>
            </a:r>
            <a:r>
              <a:rPr lang="de-DE" dirty="0" smtClean="0"/>
              <a:t> </a:t>
            </a:r>
            <a:r>
              <a:rPr lang="de-DE" dirty="0" err="1" smtClean="0"/>
              <a:t>avec</a:t>
            </a:r>
            <a:r>
              <a:rPr lang="de-DE" dirty="0" smtClean="0"/>
              <a:t> </a:t>
            </a:r>
            <a:r>
              <a:rPr lang="de-DE" dirty="0" err="1" smtClean="0"/>
              <a:t>toute</a:t>
            </a:r>
            <a:r>
              <a:rPr lang="de-DE" dirty="0" smtClean="0"/>
              <a:t> </a:t>
            </a:r>
            <a:r>
              <a:rPr lang="de-DE" dirty="0" err="1" smtClean="0"/>
              <a:t>l‘Église</a:t>
            </a:r>
            <a:endParaRPr lang="de-DE" dirty="0" smtClean="0"/>
          </a:p>
          <a:p>
            <a:pPr marL="514350" indent="-514350">
              <a:buAutoNum type="arabicPeriod"/>
            </a:pPr>
            <a:r>
              <a:rPr lang="de-DE" dirty="0" smtClean="0"/>
              <a:t>Action </a:t>
            </a:r>
            <a:r>
              <a:rPr lang="de-DE" dirty="0" err="1" smtClean="0"/>
              <a:t>souveraine</a:t>
            </a:r>
            <a:r>
              <a:rPr lang="de-DE" dirty="0" smtClean="0"/>
              <a:t> du Seigneur</a:t>
            </a:r>
          </a:p>
          <a:p>
            <a:pPr marL="514350" indent="-514350">
              <a:buAutoNum type="arabicPeriod"/>
            </a:pPr>
            <a:r>
              <a:rPr lang="de-DE" dirty="0" err="1" smtClean="0"/>
              <a:t>Pas</a:t>
            </a:r>
            <a:r>
              <a:rPr lang="de-DE" dirty="0" smtClean="0"/>
              <a:t> </a:t>
            </a:r>
            <a:r>
              <a:rPr lang="de-DE" dirty="0" err="1" smtClean="0"/>
              <a:t>comme</a:t>
            </a:r>
            <a:r>
              <a:rPr lang="de-DE" dirty="0" smtClean="0"/>
              <a:t> des </a:t>
            </a:r>
            <a:r>
              <a:rPr lang="de-DE" dirty="0" err="1" smtClean="0"/>
              <a:t>autres</a:t>
            </a:r>
            <a:r>
              <a:rPr lang="de-DE" dirty="0" smtClean="0"/>
              <a:t> </a:t>
            </a:r>
            <a:r>
              <a:rPr lang="de-DE" dirty="0" err="1" smtClean="0"/>
              <a:t>mouvements</a:t>
            </a:r>
            <a:endParaRPr lang="de-DE" dirty="0" smtClean="0"/>
          </a:p>
          <a:p>
            <a:pPr marL="514350" indent="-514350">
              <a:buAutoNum type="arabicPeriod"/>
            </a:pPr>
            <a:r>
              <a:rPr lang="de-DE" dirty="0" err="1" smtClean="0"/>
              <a:t>Intrinsèquement</a:t>
            </a:r>
            <a:r>
              <a:rPr lang="de-DE" dirty="0" smtClean="0"/>
              <a:t> </a:t>
            </a:r>
            <a:r>
              <a:rPr lang="de-DE" dirty="0" err="1" smtClean="0"/>
              <a:t>oecuménique</a:t>
            </a:r>
            <a:endParaRPr lang="de-DE" dirty="0" smtClean="0"/>
          </a:p>
          <a:p>
            <a:pPr marL="514350" indent="-514350" algn="ctr">
              <a:buAutoNum type="arabicPeriod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6723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Vers </a:t>
            </a:r>
            <a:r>
              <a:rPr lang="de-DE" dirty="0" err="1" smtClean="0"/>
              <a:t>une</a:t>
            </a:r>
            <a:r>
              <a:rPr lang="de-DE" dirty="0" smtClean="0"/>
              <a:t> </a:t>
            </a:r>
            <a:r>
              <a:rPr lang="de-DE" dirty="0" err="1" smtClean="0"/>
              <a:t>action</a:t>
            </a:r>
            <a:r>
              <a:rPr lang="de-DE" dirty="0" smtClean="0"/>
              <a:t> </a:t>
            </a:r>
            <a:r>
              <a:rPr lang="de-DE" dirty="0" err="1" smtClean="0"/>
              <a:t>commune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Le salut</a:t>
            </a:r>
          </a:p>
          <a:p>
            <a:r>
              <a:rPr lang="fr-FR" dirty="0" smtClean="0"/>
              <a:t>Évangélisation</a:t>
            </a:r>
            <a:endParaRPr lang="fr-FR" dirty="0"/>
          </a:p>
          <a:p>
            <a:r>
              <a:rPr lang="fr-FR" dirty="0"/>
              <a:t>Pour la préservation de la création</a:t>
            </a:r>
          </a:p>
          <a:p>
            <a:r>
              <a:rPr lang="fr-FR" dirty="0"/>
              <a:t>Pour les réfugiés (visite à Lampedusa)</a:t>
            </a:r>
          </a:p>
          <a:p>
            <a:r>
              <a:rPr lang="fr-FR" dirty="0"/>
              <a:t>Action contre les trafiquants (initiative avec J. </a:t>
            </a:r>
            <a:r>
              <a:rPr lang="fr-FR" dirty="0" err="1"/>
              <a:t>Welby</a:t>
            </a:r>
            <a:r>
              <a:rPr lang="fr-FR" dirty="0"/>
              <a:t>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0639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Londres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L‘</a:t>
            </a:r>
            <a:r>
              <a:rPr lang="fr-FR" dirty="0" err="1"/>
              <a:t>archévêque</a:t>
            </a:r>
            <a:r>
              <a:rPr lang="fr-FR" dirty="0"/>
              <a:t> </a:t>
            </a:r>
            <a:r>
              <a:rPr lang="fr-FR" dirty="0" err="1"/>
              <a:t>Welby</a:t>
            </a:r>
            <a:r>
              <a:rPr lang="fr-FR" dirty="0"/>
              <a:t> invite la communauté de Chemin Neuf d‘envoyer une équipe à constituer une base communautaire </a:t>
            </a:r>
            <a:r>
              <a:rPr lang="fr-FR" dirty="0" err="1"/>
              <a:t>priante</a:t>
            </a:r>
            <a:r>
              <a:rPr lang="fr-FR" dirty="0"/>
              <a:t> pour son ministère au Palais de Lambeth:</a:t>
            </a:r>
          </a:p>
          <a:p>
            <a:r>
              <a:rPr lang="fr-FR" dirty="0"/>
              <a:t>À partir de 2014: une équipe de 4:</a:t>
            </a:r>
          </a:p>
          <a:p>
            <a:r>
              <a:rPr lang="fr-FR" dirty="0"/>
              <a:t>Une couple anglicane de l‘Angleterre</a:t>
            </a:r>
          </a:p>
          <a:p>
            <a:r>
              <a:rPr lang="fr-FR" dirty="0"/>
              <a:t>Un </a:t>
            </a:r>
            <a:r>
              <a:rPr lang="fr-FR" dirty="0" smtClean="0"/>
              <a:t>étudiant </a:t>
            </a:r>
            <a:r>
              <a:rPr lang="fr-FR" dirty="0"/>
              <a:t>allemand pour le ministère (luth)</a:t>
            </a:r>
          </a:p>
          <a:p>
            <a:r>
              <a:rPr lang="fr-FR" dirty="0"/>
              <a:t>Une célibataire catholique de la Pologne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842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Événements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•  Toronto </a:t>
            </a:r>
            <a:r>
              <a:rPr lang="fr-FR" dirty="0"/>
              <a:t>blessing (Bénédiction du Père) </a:t>
            </a:r>
            <a:r>
              <a:rPr lang="fr-FR" dirty="0" smtClean="0"/>
              <a:t>se répand à partir de janvier 1994</a:t>
            </a:r>
          </a:p>
          <a:p>
            <a:pPr marL="0" indent="0">
              <a:buNone/>
            </a:pPr>
            <a:r>
              <a:rPr lang="fr-FR" dirty="0" smtClean="0"/>
              <a:t>Mai 1994: La paroisse anglicane de </a:t>
            </a:r>
            <a:r>
              <a:rPr lang="fr-FR" dirty="0" err="1" smtClean="0"/>
              <a:t>Holy</a:t>
            </a:r>
            <a:r>
              <a:rPr lang="fr-FR" dirty="0" smtClean="0"/>
              <a:t> Trinity, </a:t>
            </a:r>
            <a:r>
              <a:rPr lang="fr-FR" dirty="0" err="1" smtClean="0"/>
              <a:t>Brompton</a:t>
            </a:r>
            <a:r>
              <a:rPr lang="fr-FR" dirty="0" smtClean="0"/>
              <a:t> (HTB), à Londres profondément touchée par cette bénédiction</a:t>
            </a:r>
          </a:p>
          <a:p>
            <a:pPr marL="0" indent="0">
              <a:buNone/>
            </a:pPr>
            <a:r>
              <a:rPr lang="fr-FR" dirty="0" smtClean="0"/>
              <a:t>Dès cette effusion, HTB commence à faire circuler leurs cours d’évangélisation Alpha touchant tous les milieux chrétiens </a:t>
            </a:r>
          </a:p>
        </p:txBody>
      </p:sp>
    </p:spTree>
    <p:extLst>
      <p:ext uri="{BB962C8B-B14F-4D97-AF65-F5344CB8AC3E}">
        <p14:creationId xmlns:p14="http://schemas.microsoft.com/office/powerpoint/2010/main" val="953800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nouveau</a:t>
            </a:r>
            <a:r>
              <a:rPr lang="de-DE" dirty="0" smtClean="0"/>
              <a:t> </a:t>
            </a:r>
            <a:r>
              <a:rPr lang="de-DE" dirty="0" err="1" smtClean="0"/>
              <a:t>modèle</a:t>
            </a:r>
            <a:r>
              <a:rPr lang="de-DE" dirty="0" smtClean="0"/>
              <a:t> </a:t>
            </a:r>
            <a:r>
              <a:rPr lang="de-DE" dirty="0" err="1" smtClean="0"/>
              <a:t>oecuménique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Ce qui est le plus fondamentale:</a:t>
            </a:r>
          </a:p>
          <a:p>
            <a:r>
              <a:rPr lang="fr-FR" dirty="0"/>
              <a:t>Le rapport personnel à Jésus le Christ</a:t>
            </a:r>
          </a:p>
          <a:p>
            <a:r>
              <a:rPr lang="fr-FR" dirty="0"/>
              <a:t>Une ouverture à l’Esprit Saint </a:t>
            </a:r>
          </a:p>
          <a:p>
            <a:endParaRPr lang="fr-FR" dirty="0"/>
          </a:p>
          <a:p>
            <a:r>
              <a:rPr lang="fr-FR" dirty="0"/>
              <a:t>Pas simplement une doctrine pareille</a:t>
            </a:r>
          </a:p>
          <a:p>
            <a:r>
              <a:rPr lang="fr-FR" dirty="0" smtClean="0"/>
              <a:t>Pas d’abord une </a:t>
            </a:r>
            <a:r>
              <a:rPr lang="fr-FR" dirty="0"/>
              <a:t>convergence dans la </a:t>
            </a:r>
            <a:r>
              <a:rPr lang="fr-FR" dirty="0" smtClean="0"/>
              <a:t>théologie</a:t>
            </a:r>
          </a:p>
          <a:p>
            <a:pPr marL="0" indent="0">
              <a:buNone/>
            </a:pPr>
            <a:r>
              <a:rPr lang="fr-FR" dirty="0" smtClean="0"/>
              <a:t>MAIS une rencontre des </a:t>
            </a:r>
            <a:r>
              <a:rPr lang="fr-FR" dirty="0" smtClean="0"/>
              <a:t>cœurs dans la prière et l’écoute du Seigneur</a:t>
            </a:r>
            <a:endParaRPr lang="fr-FR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558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Vers la </a:t>
            </a:r>
            <a:r>
              <a:rPr lang="de-DE" dirty="0" err="1" smtClean="0"/>
              <a:t>Réconciliation</a:t>
            </a:r>
            <a:r>
              <a:rPr lang="de-DE" dirty="0" smtClean="0"/>
              <a:t> </a:t>
            </a:r>
            <a:r>
              <a:rPr lang="de-DE" dirty="0" err="1" smtClean="0"/>
              <a:t>Ultime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courants de l‘Esprit Saint commencent à pénétrer la vie ecclésiale </a:t>
            </a:r>
          </a:p>
          <a:p>
            <a:r>
              <a:rPr lang="fr-FR" dirty="0"/>
              <a:t>Les évangéliques et les pentecôtistes se trouvent reçus et appréciés par le pape </a:t>
            </a:r>
          </a:p>
          <a:p>
            <a:pPr marL="0" indent="0">
              <a:buNone/>
            </a:pPr>
            <a:r>
              <a:rPr lang="fr-FR" dirty="0" smtClean="0"/>
              <a:t>MAIS qu’est ce que manque </a:t>
            </a:r>
            <a:r>
              <a:rPr lang="fr-FR" dirty="0" smtClean="0"/>
              <a:t>encore?</a:t>
            </a:r>
            <a:endParaRPr lang="fr-FR" dirty="0" smtClean="0"/>
          </a:p>
          <a:p>
            <a:pPr>
              <a:buFont typeface="Arial" charset="0"/>
              <a:buChar char="•"/>
            </a:pPr>
            <a:r>
              <a:rPr lang="fr-FR" dirty="0" smtClean="0"/>
              <a:t>L’entrée du peuple juif</a:t>
            </a:r>
          </a:p>
          <a:p>
            <a:pPr>
              <a:buFont typeface="Arial" charset="0"/>
              <a:buChar char="•"/>
            </a:pPr>
            <a:r>
              <a:rPr lang="fr-FR" dirty="0" smtClean="0"/>
              <a:t>L’orientation au retour glorieux du Messie</a:t>
            </a:r>
            <a:endParaRPr lang="fr-FR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16611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LE PLUS DIFFICILE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La bataille la plus féroce entoure le peuple juif, les juifs messianiques, l‘état d‘Israël, la cité de Jérusalem</a:t>
            </a:r>
          </a:p>
          <a:p>
            <a:pPr marL="0" indent="0">
              <a:buNone/>
            </a:pPr>
            <a:r>
              <a:rPr lang="fr-FR" dirty="0"/>
              <a:t>C‘est la division la plus ancienne, entre </a:t>
            </a:r>
            <a:r>
              <a:rPr lang="fr-FR" dirty="0" smtClean="0"/>
              <a:t>l‘Église </a:t>
            </a:r>
            <a:r>
              <a:rPr lang="fr-FR" dirty="0"/>
              <a:t>et le synagogue</a:t>
            </a:r>
          </a:p>
          <a:p>
            <a:pPr marL="0" indent="0">
              <a:buNone/>
            </a:pPr>
            <a:r>
              <a:rPr lang="fr-FR" dirty="0"/>
              <a:t>Ici l‘eschatologie est centrale, l‘espérance </a:t>
            </a:r>
            <a:r>
              <a:rPr lang="fr-FR" dirty="0" smtClean="0"/>
              <a:t>messianique terrestre et glorieuse</a:t>
            </a:r>
            <a:endParaRPr lang="fr-FR" dirty="0"/>
          </a:p>
          <a:p>
            <a:pPr marL="0" indent="0">
              <a:buNone/>
            </a:pPr>
            <a:r>
              <a:rPr lang="de-DE" dirty="0" smtClean="0"/>
              <a:t>La </a:t>
            </a:r>
            <a:r>
              <a:rPr lang="de-DE" dirty="0" err="1" smtClean="0"/>
              <a:t>résistance</a:t>
            </a:r>
            <a:r>
              <a:rPr lang="de-DE" dirty="0" smtClean="0"/>
              <a:t> la plus forte se </a:t>
            </a:r>
            <a:r>
              <a:rPr lang="de-DE" dirty="0" err="1" smtClean="0"/>
              <a:t>trouve</a:t>
            </a:r>
            <a:r>
              <a:rPr lang="de-DE" dirty="0" smtClean="0"/>
              <a:t> à </a:t>
            </a:r>
            <a:r>
              <a:rPr lang="de-DE" smtClean="0"/>
              <a:t>Jérusalem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418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L‘IMPORTANCE DE TJCII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Ici</a:t>
            </a:r>
            <a:r>
              <a:rPr lang="de-DE" dirty="0" smtClean="0"/>
              <a:t> </a:t>
            </a:r>
            <a:r>
              <a:rPr lang="de-DE" dirty="0" err="1" smtClean="0"/>
              <a:t>l‘initiative</a:t>
            </a:r>
            <a:r>
              <a:rPr lang="de-DE" dirty="0" smtClean="0"/>
              <a:t> de Vers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Concile</a:t>
            </a:r>
            <a:r>
              <a:rPr lang="de-DE" dirty="0" smtClean="0"/>
              <a:t> </a:t>
            </a:r>
            <a:r>
              <a:rPr lang="de-DE" dirty="0" err="1" smtClean="0"/>
              <a:t>Jérusalem</a:t>
            </a:r>
            <a:r>
              <a:rPr lang="de-DE" dirty="0" smtClean="0"/>
              <a:t> </a:t>
            </a:r>
            <a:r>
              <a:rPr lang="de-DE" dirty="0" err="1" smtClean="0"/>
              <a:t>Deux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possède</a:t>
            </a:r>
            <a:r>
              <a:rPr lang="de-DE" dirty="0" smtClean="0"/>
              <a:t> </a:t>
            </a:r>
            <a:r>
              <a:rPr lang="de-DE" dirty="0" err="1" smtClean="0"/>
              <a:t>une</a:t>
            </a:r>
            <a:r>
              <a:rPr lang="de-DE" dirty="0" smtClean="0"/>
              <a:t> </a:t>
            </a:r>
            <a:r>
              <a:rPr lang="de-DE" dirty="0" err="1" smtClean="0"/>
              <a:t>importance</a:t>
            </a:r>
            <a:r>
              <a:rPr lang="de-DE" dirty="0" smtClean="0"/>
              <a:t> </a:t>
            </a:r>
            <a:r>
              <a:rPr lang="de-DE" dirty="0" err="1" smtClean="0"/>
              <a:t>prophétique</a:t>
            </a:r>
            <a:r>
              <a:rPr lang="de-DE" dirty="0" smtClean="0"/>
              <a:t> (</a:t>
            </a:r>
            <a:r>
              <a:rPr lang="de-DE" dirty="0" err="1" smtClean="0"/>
              <a:t>unique</a:t>
            </a:r>
            <a:r>
              <a:rPr lang="de-DE" dirty="0" smtClean="0"/>
              <a:t>?)</a:t>
            </a:r>
          </a:p>
          <a:p>
            <a:pPr marL="0" indent="0">
              <a:buNone/>
            </a:pPr>
            <a:r>
              <a:rPr lang="de-DE" dirty="0" err="1" smtClean="0"/>
              <a:t>Issue</a:t>
            </a:r>
            <a:r>
              <a:rPr lang="de-DE" dirty="0" smtClean="0"/>
              <a:t> du </a:t>
            </a:r>
            <a:r>
              <a:rPr lang="de-DE" dirty="0" err="1" smtClean="0"/>
              <a:t>mouvement</a:t>
            </a:r>
            <a:r>
              <a:rPr lang="de-DE" dirty="0" smtClean="0"/>
              <a:t> </a:t>
            </a:r>
            <a:r>
              <a:rPr lang="de-DE" dirty="0" err="1" smtClean="0"/>
              <a:t>messianique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Ouverte</a:t>
            </a:r>
            <a:r>
              <a:rPr lang="de-DE" dirty="0" smtClean="0"/>
              <a:t> à </a:t>
            </a:r>
            <a:r>
              <a:rPr lang="de-DE" dirty="0" err="1" smtClean="0"/>
              <a:t>toutes</a:t>
            </a:r>
            <a:r>
              <a:rPr lang="de-DE" dirty="0" smtClean="0"/>
              <a:t> les </a:t>
            </a:r>
            <a:r>
              <a:rPr lang="de-DE" dirty="0" err="1" smtClean="0"/>
              <a:t>parties</a:t>
            </a:r>
            <a:r>
              <a:rPr lang="de-DE" dirty="0" smtClean="0"/>
              <a:t> du Corps du </a:t>
            </a:r>
            <a:r>
              <a:rPr lang="de-DE" dirty="0" err="1" smtClean="0"/>
              <a:t>Messie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Vraiment</a:t>
            </a:r>
            <a:r>
              <a:rPr lang="de-DE" dirty="0" smtClean="0"/>
              <a:t> </a:t>
            </a:r>
            <a:r>
              <a:rPr lang="de-DE" dirty="0" err="1" smtClean="0"/>
              <a:t>charismatique</a:t>
            </a:r>
            <a:r>
              <a:rPr lang="de-DE" dirty="0" smtClean="0"/>
              <a:t> et </a:t>
            </a:r>
            <a:r>
              <a:rPr lang="de-DE" dirty="0" err="1" smtClean="0"/>
              <a:t>prophétique</a:t>
            </a:r>
            <a:r>
              <a:rPr lang="de-DE" dirty="0" smtClean="0"/>
              <a:t> </a:t>
            </a:r>
            <a:r>
              <a:rPr lang="de-DE" dirty="0" err="1" smtClean="0"/>
              <a:t>dans</a:t>
            </a:r>
            <a:r>
              <a:rPr lang="de-DE" dirty="0" smtClean="0"/>
              <a:t> </a:t>
            </a:r>
            <a:r>
              <a:rPr lang="de-DE" dirty="0" err="1" smtClean="0"/>
              <a:t>ses</a:t>
            </a:r>
            <a:r>
              <a:rPr lang="de-DE" dirty="0" smtClean="0"/>
              <a:t> </a:t>
            </a:r>
            <a:r>
              <a:rPr lang="de-DE" dirty="0" err="1" smtClean="0"/>
              <a:t>origines</a:t>
            </a:r>
            <a:r>
              <a:rPr lang="de-DE" dirty="0" smtClean="0"/>
              <a:t> et </a:t>
            </a:r>
            <a:r>
              <a:rPr lang="de-DE" dirty="0" err="1" smtClean="0"/>
              <a:t>son</a:t>
            </a:r>
            <a:r>
              <a:rPr lang="de-DE" dirty="0" smtClean="0"/>
              <a:t> </a:t>
            </a:r>
            <a:r>
              <a:rPr lang="de-DE" dirty="0" err="1" smtClean="0"/>
              <a:t>développement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1094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Des Oeuvres de </a:t>
            </a:r>
            <a:r>
              <a:rPr lang="de-DE" dirty="0" err="1" smtClean="0"/>
              <a:t>Réconciliation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• Entre </a:t>
            </a:r>
            <a:r>
              <a:rPr lang="en-GB" dirty="0" err="1" smtClean="0"/>
              <a:t>Pentecôtistes</a:t>
            </a:r>
            <a:r>
              <a:rPr lang="en-GB" dirty="0"/>
              <a:t> </a:t>
            </a:r>
            <a:r>
              <a:rPr lang="en-GB" dirty="0" smtClean="0"/>
              <a:t>à </a:t>
            </a:r>
            <a:r>
              <a:rPr lang="en-GB" dirty="0"/>
              <a:t>Memphis </a:t>
            </a:r>
            <a:r>
              <a:rPr lang="en-GB" dirty="0" smtClean="0"/>
              <a:t>(USA, 1994):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réconciliation</a:t>
            </a:r>
            <a:r>
              <a:rPr lang="en-GB" dirty="0" smtClean="0"/>
              <a:t> entre </a:t>
            </a:r>
            <a:r>
              <a:rPr lang="en-GB" dirty="0" err="1" smtClean="0"/>
              <a:t>pentecôtistes</a:t>
            </a:r>
            <a:r>
              <a:rPr lang="en-GB" dirty="0" smtClean="0"/>
              <a:t> </a:t>
            </a:r>
            <a:r>
              <a:rPr lang="en-GB" dirty="0" err="1" smtClean="0"/>
              <a:t>blancs</a:t>
            </a:r>
            <a:r>
              <a:rPr lang="en-GB" dirty="0" smtClean="0"/>
              <a:t> et noirs </a:t>
            </a:r>
            <a:r>
              <a:rPr lang="en-GB" dirty="0"/>
              <a:t>(PFNA </a:t>
            </a:r>
            <a:r>
              <a:rPr lang="en-GB" dirty="0" err="1" smtClean="0"/>
              <a:t>remplacé</a:t>
            </a:r>
            <a:r>
              <a:rPr lang="en-GB" dirty="0" smtClean="0"/>
              <a:t> par </a:t>
            </a:r>
            <a:r>
              <a:rPr lang="en-GB" dirty="0"/>
              <a:t>PCCNA</a:t>
            </a:r>
            <a:r>
              <a:rPr lang="en-GB" dirty="0" smtClean="0"/>
              <a:t>)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 err="1" smtClean="0"/>
              <a:t>Juifs</a:t>
            </a:r>
            <a:r>
              <a:rPr lang="en-GB" dirty="0" smtClean="0"/>
              <a:t> </a:t>
            </a:r>
            <a:r>
              <a:rPr lang="en-GB" dirty="0" err="1" smtClean="0"/>
              <a:t>Messianiques</a:t>
            </a:r>
            <a:r>
              <a:rPr lang="en-GB" dirty="0" smtClean="0"/>
              <a:t>: La </a:t>
            </a:r>
            <a:r>
              <a:rPr lang="en-GB" dirty="0" err="1" smtClean="0"/>
              <a:t>réconciliation</a:t>
            </a:r>
            <a:r>
              <a:rPr lang="en-GB" dirty="0" smtClean="0"/>
              <a:t> de la </a:t>
            </a:r>
            <a:r>
              <a:rPr lang="en-GB" dirty="0"/>
              <a:t>MJAA </a:t>
            </a:r>
            <a:r>
              <a:rPr lang="en-GB" dirty="0" smtClean="0"/>
              <a:t>et la </a:t>
            </a:r>
            <a:r>
              <a:rPr lang="en-GB" dirty="0"/>
              <a:t>UMJC (1994</a:t>
            </a:r>
            <a:r>
              <a:rPr lang="en-GB" dirty="0" smtClean="0"/>
              <a:t>) rend possible la vision pour </a:t>
            </a:r>
            <a:r>
              <a:rPr lang="en-GB" dirty="0" err="1" smtClean="0"/>
              <a:t>Vers</a:t>
            </a:r>
            <a:r>
              <a:rPr lang="en-GB" dirty="0" smtClean="0"/>
              <a:t> </a:t>
            </a:r>
            <a:r>
              <a:rPr lang="en-GB" dirty="0" err="1" smtClean="0"/>
              <a:t>Concile</a:t>
            </a:r>
            <a:r>
              <a:rPr lang="en-GB" dirty="0" smtClean="0"/>
              <a:t> </a:t>
            </a:r>
            <a:r>
              <a:rPr lang="en-GB" dirty="0" err="1" smtClean="0"/>
              <a:t>Jérusalem</a:t>
            </a:r>
            <a:r>
              <a:rPr lang="en-GB" dirty="0" smtClean="0"/>
              <a:t> </a:t>
            </a:r>
            <a:r>
              <a:rPr lang="en-GB" dirty="0" err="1" smtClean="0"/>
              <a:t>Deux</a:t>
            </a:r>
            <a:r>
              <a:rPr lang="en-GB" dirty="0" smtClean="0"/>
              <a:t> (1995 – 96)</a:t>
            </a:r>
          </a:p>
          <a:p>
            <a:pPr>
              <a:buFont typeface="Arial" charset="0"/>
              <a:buChar char="•"/>
            </a:pPr>
            <a:r>
              <a:rPr lang="fr-FR" dirty="0" smtClean="0"/>
              <a:t>Ministère de M. </a:t>
            </a:r>
            <a:r>
              <a:rPr lang="fr-FR" dirty="0" err="1" smtClean="0"/>
              <a:t>Calisi</a:t>
            </a:r>
            <a:r>
              <a:rPr lang="fr-FR" dirty="0" smtClean="0"/>
              <a:t> et G. </a:t>
            </a:r>
            <a:r>
              <a:rPr lang="fr-FR" dirty="0" err="1" smtClean="0"/>
              <a:t>Traettino</a:t>
            </a:r>
            <a:r>
              <a:rPr lang="fr-FR" dirty="0" smtClean="0"/>
              <a:t> (Italie) pour la réconciliation évangélique-catholique</a:t>
            </a:r>
          </a:p>
          <a:p>
            <a:pPr marL="0" indent="0">
              <a:buNone/>
            </a:pPr>
            <a:endParaRPr lang="en-GB" dirty="0" smtClean="0"/>
          </a:p>
          <a:p>
            <a:pPr>
              <a:buFont typeface="Arial" charset="0"/>
              <a:buChar char="•"/>
            </a:pPr>
            <a:endParaRPr lang="en-GB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0648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JEAN-PAUL II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 smtClean="0"/>
              <a:t>L‘appel</a:t>
            </a:r>
            <a:r>
              <a:rPr lang="de-DE" dirty="0" smtClean="0"/>
              <a:t> </a:t>
            </a:r>
            <a:r>
              <a:rPr lang="de-DE" dirty="0" err="1" smtClean="0"/>
              <a:t>aux</a:t>
            </a:r>
            <a:r>
              <a:rPr lang="de-DE" dirty="0" smtClean="0"/>
              <a:t> </a:t>
            </a:r>
            <a:r>
              <a:rPr lang="de-DE" dirty="0" err="1" smtClean="0"/>
              <a:t>catholiques</a:t>
            </a:r>
            <a:r>
              <a:rPr lang="de-DE" dirty="0" smtClean="0"/>
              <a:t> de </a:t>
            </a:r>
            <a:r>
              <a:rPr lang="de-DE" dirty="0" err="1" smtClean="0"/>
              <a:t>confesser</a:t>
            </a:r>
            <a:r>
              <a:rPr lang="de-DE" dirty="0" smtClean="0"/>
              <a:t> des </a:t>
            </a:r>
            <a:r>
              <a:rPr lang="de-DE" dirty="0" err="1" smtClean="0"/>
              <a:t>péchés</a:t>
            </a:r>
            <a:r>
              <a:rPr lang="de-DE" dirty="0" smtClean="0"/>
              <a:t> du passé, </a:t>
            </a:r>
            <a:r>
              <a:rPr lang="de-DE" dirty="0" err="1" smtClean="0"/>
              <a:t>d‘abord</a:t>
            </a:r>
            <a:r>
              <a:rPr lang="de-DE" dirty="0" smtClean="0"/>
              <a:t> des </a:t>
            </a:r>
            <a:r>
              <a:rPr lang="de-DE" dirty="0" err="1" smtClean="0"/>
              <a:t>péchés</a:t>
            </a:r>
            <a:r>
              <a:rPr lang="de-DE" dirty="0" smtClean="0"/>
              <a:t> </a:t>
            </a:r>
            <a:r>
              <a:rPr lang="de-DE" dirty="0" err="1" smtClean="0"/>
              <a:t>contre</a:t>
            </a:r>
            <a:r>
              <a:rPr lang="de-DE" dirty="0" smtClean="0"/>
              <a:t> </a:t>
            </a:r>
            <a:r>
              <a:rPr lang="de-DE" dirty="0" err="1" smtClean="0"/>
              <a:t>l‘unité</a:t>
            </a:r>
            <a:r>
              <a:rPr lang="de-DE" dirty="0" smtClean="0"/>
              <a:t> (1993, 1994, 1995)</a:t>
            </a:r>
          </a:p>
          <a:p>
            <a:pPr marL="0" indent="0">
              <a:buNone/>
            </a:pPr>
            <a:r>
              <a:rPr lang="de-DE" dirty="0" err="1" smtClean="0"/>
              <a:t>Lettre</a:t>
            </a:r>
            <a:r>
              <a:rPr lang="de-DE" dirty="0" smtClean="0"/>
              <a:t> </a:t>
            </a:r>
            <a:r>
              <a:rPr lang="de-DE" dirty="0" err="1" smtClean="0"/>
              <a:t>encyclique</a:t>
            </a:r>
            <a:r>
              <a:rPr lang="de-DE" dirty="0" smtClean="0"/>
              <a:t> </a:t>
            </a:r>
            <a:r>
              <a:rPr lang="de-DE" i="1" dirty="0" err="1" smtClean="0"/>
              <a:t>Ut</a:t>
            </a:r>
            <a:r>
              <a:rPr lang="de-DE" i="1" dirty="0" smtClean="0"/>
              <a:t> </a:t>
            </a:r>
            <a:r>
              <a:rPr lang="de-DE" i="1" dirty="0" err="1" smtClean="0"/>
              <a:t>Unum</a:t>
            </a:r>
            <a:r>
              <a:rPr lang="de-DE" i="1" dirty="0" smtClean="0"/>
              <a:t> </a:t>
            </a:r>
            <a:r>
              <a:rPr lang="de-DE" i="1" dirty="0" err="1" smtClean="0"/>
              <a:t>Sint</a:t>
            </a:r>
            <a:r>
              <a:rPr lang="de-DE" i="1" dirty="0" smtClean="0"/>
              <a:t> </a:t>
            </a:r>
            <a:r>
              <a:rPr lang="de-DE" dirty="0" smtClean="0"/>
              <a:t>(1995):</a:t>
            </a:r>
          </a:p>
          <a:p>
            <a:pPr marL="0" indent="0">
              <a:buNone/>
            </a:pPr>
            <a:r>
              <a:rPr lang="en-GB" dirty="0" err="1" smtClean="0"/>
              <a:t>Oecuménisme</a:t>
            </a:r>
            <a:r>
              <a:rPr lang="en-GB" dirty="0" smtClean="0"/>
              <a:t> </a:t>
            </a:r>
            <a:r>
              <a:rPr lang="en-GB" dirty="0" err="1" smtClean="0"/>
              <a:t>spirituel</a:t>
            </a:r>
            <a:r>
              <a:rPr lang="en-GB" dirty="0" smtClean="0"/>
              <a:t>; </a:t>
            </a:r>
            <a:r>
              <a:rPr lang="en-GB" dirty="0" err="1" smtClean="0"/>
              <a:t>enseignement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le dialogue: </a:t>
            </a:r>
            <a:r>
              <a:rPr lang="en-GB" dirty="0" err="1" smtClean="0"/>
              <a:t>triangulaire</a:t>
            </a:r>
            <a:r>
              <a:rPr lang="en-GB" dirty="0"/>
              <a:t>;</a:t>
            </a:r>
            <a:r>
              <a:rPr lang="en-GB" dirty="0" smtClean="0"/>
              <a:t> “le dialogue, pas </a:t>
            </a:r>
            <a:r>
              <a:rPr lang="en-GB" dirty="0" err="1" smtClean="0"/>
              <a:t>simplement</a:t>
            </a:r>
            <a:r>
              <a:rPr lang="en-GB" dirty="0" smtClean="0"/>
              <a:t> un </a:t>
            </a:r>
            <a:r>
              <a:rPr lang="en-GB" dirty="0" err="1" smtClean="0"/>
              <a:t>échange</a:t>
            </a:r>
            <a:r>
              <a:rPr lang="en-GB" dirty="0" smtClean="0"/>
              <a:t> des </a:t>
            </a:r>
            <a:r>
              <a:rPr lang="en-GB" dirty="0" err="1" smtClean="0"/>
              <a:t>idées</a:t>
            </a:r>
            <a:r>
              <a:rPr lang="en-GB" dirty="0" smtClean="0"/>
              <a:t>, </a:t>
            </a:r>
            <a:r>
              <a:rPr lang="en-GB" dirty="0" err="1" smtClean="0"/>
              <a:t>mais</a:t>
            </a:r>
            <a:r>
              <a:rPr lang="en-GB" dirty="0" smtClean="0"/>
              <a:t> un </a:t>
            </a:r>
            <a:r>
              <a:rPr lang="en-GB" dirty="0" err="1" smtClean="0"/>
              <a:t>échange</a:t>
            </a:r>
            <a:r>
              <a:rPr lang="en-GB" dirty="0" smtClean="0"/>
              <a:t> des dons”; la </a:t>
            </a:r>
            <a:r>
              <a:rPr lang="en-GB" dirty="0" err="1" smtClean="0"/>
              <a:t>rôle</a:t>
            </a:r>
            <a:r>
              <a:rPr lang="en-GB" dirty="0" smtClean="0"/>
              <a:t> des martyrs de </a:t>
            </a:r>
            <a:r>
              <a:rPr lang="en-GB" dirty="0" err="1" smtClean="0"/>
              <a:t>toutes</a:t>
            </a:r>
            <a:r>
              <a:rPr lang="en-GB" dirty="0" smtClean="0"/>
              <a:t> les confessions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2235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Des </a:t>
            </a:r>
            <a:r>
              <a:rPr lang="de-DE" dirty="0" err="1" smtClean="0"/>
              <a:t>premiers</a:t>
            </a:r>
            <a:r>
              <a:rPr lang="de-DE" dirty="0" smtClean="0"/>
              <a:t> </a:t>
            </a:r>
            <a:r>
              <a:rPr lang="de-DE" dirty="0" err="1" smtClean="0"/>
              <a:t>pas</a:t>
            </a:r>
            <a:r>
              <a:rPr lang="de-DE" dirty="0" smtClean="0"/>
              <a:t> </a:t>
            </a:r>
            <a:r>
              <a:rPr lang="de-DE" dirty="0" err="1" smtClean="0"/>
              <a:t>dans</a:t>
            </a:r>
            <a:r>
              <a:rPr lang="de-DE" dirty="0" smtClean="0"/>
              <a:t> le COE </a:t>
            </a:r>
            <a:r>
              <a:rPr lang="de-DE" dirty="0" err="1" smtClean="0"/>
              <a:t>pour</a:t>
            </a:r>
            <a:r>
              <a:rPr lang="de-DE" dirty="0" smtClean="0"/>
              <a:t> faire </a:t>
            </a:r>
            <a:r>
              <a:rPr lang="de-DE" dirty="0" err="1" smtClean="0"/>
              <a:t>intégrer</a:t>
            </a:r>
            <a:r>
              <a:rPr lang="de-DE" dirty="0" smtClean="0"/>
              <a:t> des </a:t>
            </a:r>
            <a:r>
              <a:rPr lang="de-DE" dirty="0" err="1" smtClean="0"/>
              <a:t>groupements</a:t>
            </a:r>
            <a:r>
              <a:rPr lang="de-DE" dirty="0" smtClean="0"/>
              <a:t> </a:t>
            </a:r>
            <a:r>
              <a:rPr lang="de-DE" dirty="0" err="1" smtClean="0"/>
              <a:t>évangéliques</a:t>
            </a:r>
            <a:r>
              <a:rPr lang="de-DE" dirty="0" smtClean="0"/>
              <a:t> et </a:t>
            </a:r>
            <a:r>
              <a:rPr lang="de-DE" dirty="0" err="1" smtClean="0"/>
              <a:t>pentecôtistes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Oct</a:t>
            </a:r>
            <a:r>
              <a:rPr lang="de-DE" dirty="0" smtClean="0"/>
              <a:t>. 1999: </a:t>
            </a:r>
            <a:r>
              <a:rPr lang="de-DE" dirty="0" err="1" smtClean="0"/>
              <a:t>Déclaration</a:t>
            </a:r>
            <a:r>
              <a:rPr lang="de-DE" dirty="0" smtClean="0"/>
              <a:t> </a:t>
            </a:r>
            <a:r>
              <a:rPr lang="de-DE" dirty="0" err="1" smtClean="0"/>
              <a:t>commune</a:t>
            </a:r>
            <a:r>
              <a:rPr lang="de-DE" dirty="0" smtClean="0"/>
              <a:t> </a:t>
            </a:r>
            <a:r>
              <a:rPr lang="de-DE" dirty="0" err="1" smtClean="0"/>
              <a:t>luthérienne</a:t>
            </a:r>
            <a:r>
              <a:rPr lang="de-DE" dirty="0" smtClean="0"/>
              <a:t> –</a:t>
            </a:r>
            <a:r>
              <a:rPr lang="de-DE" dirty="0" err="1" smtClean="0"/>
              <a:t>catholique</a:t>
            </a:r>
            <a:r>
              <a:rPr lang="de-DE" dirty="0" smtClean="0"/>
              <a:t> </a:t>
            </a:r>
            <a:r>
              <a:rPr lang="de-DE" dirty="0" err="1" smtClean="0"/>
              <a:t>sur</a:t>
            </a:r>
            <a:r>
              <a:rPr lang="de-DE" dirty="0" smtClean="0"/>
              <a:t> la </a:t>
            </a:r>
            <a:r>
              <a:rPr lang="de-DE" dirty="0" err="1" smtClean="0"/>
              <a:t>Justification</a:t>
            </a:r>
            <a:r>
              <a:rPr lang="de-DE" dirty="0" smtClean="0"/>
              <a:t> par la </a:t>
            </a:r>
            <a:r>
              <a:rPr lang="de-DE" dirty="0" err="1" smtClean="0"/>
              <a:t>Foi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2000: </a:t>
            </a:r>
            <a:r>
              <a:rPr lang="de-DE" dirty="0" err="1" smtClean="0"/>
              <a:t>Commencement</a:t>
            </a:r>
            <a:r>
              <a:rPr lang="de-DE" dirty="0" smtClean="0"/>
              <a:t> </a:t>
            </a:r>
            <a:r>
              <a:rPr lang="de-DE" dirty="0" err="1" smtClean="0"/>
              <a:t>d‘un</a:t>
            </a:r>
            <a:r>
              <a:rPr lang="de-DE" dirty="0" smtClean="0"/>
              <a:t> </a:t>
            </a:r>
            <a:r>
              <a:rPr lang="de-DE" dirty="0" err="1" smtClean="0"/>
              <a:t>dialogue</a:t>
            </a:r>
            <a:r>
              <a:rPr lang="de-DE" dirty="0" smtClean="0"/>
              <a:t> </a:t>
            </a:r>
            <a:r>
              <a:rPr lang="de-DE" dirty="0" err="1" smtClean="0"/>
              <a:t>informel</a:t>
            </a:r>
            <a:r>
              <a:rPr lang="de-DE" dirty="0" smtClean="0"/>
              <a:t> entre </a:t>
            </a:r>
            <a:r>
              <a:rPr lang="de-DE" dirty="0" err="1" smtClean="0"/>
              <a:t>l‘Eglise</a:t>
            </a:r>
            <a:r>
              <a:rPr lang="de-DE" dirty="0" smtClean="0"/>
              <a:t> </a:t>
            </a:r>
            <a:r>
              <a:rPr lang="de-DE" dirty="0" err="1" smtClean="0"/>
              <a:t>catholique</a:t>
            </a:r>
            <a:r>
              <a:rPr lang="de-DE" dirty="0" smtClean="0"/>
              <a:t> et le </a:t>
            </a:r>
            <a:r>
              <a:rPr lang="de-DE" dirty="0" err="1" smtClean="0"/>
              <a:t>mouvement</a:t>
            </a:r>
            <a:r>
              <a:rPr lang="de-DE" dirty="0" smtClean="0"/>
              <a:t> </a:t>
            </a:r>
            <a:r>
              <a:rPr lang="de-DE" dirty="0" err="1" smtClean="0"/>
              <a:t>juif</a:t>
            </a:r>
            <a:r>
              <a:rPr lang="de-DE" dirty="0" smtClean="0"/>
              <a:t> </a:t>
            </a:r>
            <a:r>
              <a:rPr lang="de-DE" dirty="0" err="1" smtClean="0"/>
              <a:t>messianique</a:t>
            </a:r>
            <a:r>
              <a:rPr lang="de-DE" dirty="0" smtClean="0"/>
              <a:t> (</a:t>
            </a:r>
            <a:r>
              <a:rPr lang="de-DE" dirty="0" err="1" smtClean="0"/>
              <a:t>lancé</a:t>
            </a:r>
            <a:r>
              <a:rPr lang="de-DE" dirty="0" smtClean="0"/>
              <a:t> par le </a:t>
            </a:r>
            <a:r>
              <a:rPr lang="de-DE" dirty="0" err="1" smtClean="0"/>
              <a:t>théologien</a:t>
            </a:r>
            <a:r>
              <a:rPr lang="de-DE" dirty="0" smtClean="0"/>
              <a:t> du </a:t>
            </a:r>
            <a:r>
              <a:rPr lang="de-DE" dirty="0" err="1" smtClean="0"/>
              <a:t>pape</a:t>
            </a:r>
            <a:r>
              <a:rPr lang="de-DE" dirty="0" smtClean="0"/>
              <a:t>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1138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LES PLUS STRATÉGIQUES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Les </a:t>
            </a:r>
            <a:r>
              <a:rPr lang="de-DE" dirty="0" err="1" smtClean="0"/>
              <a:t>courants</a:t>
            </a:r>
            <a:r>
              <a:rPr lang="de-DE" dirty="0" smtClean="0"/>
              <a:t> </a:t>
            </a:r>
            <a:r>
              <a:rPr lang="de-DE" dirty="0" err="1" smtClean="0"/>
              <a:t>pentecotistes</a:t>
            </a:r>
            <a:r>
              <a:rPr lang="de-DE" dirty="0" smtClean="0"/>
              <a:t>/</a:t>
            </a:r>
            <a:r>
              <a:rPr lang="de-DE" dirty="0" err="1" smtClean="0"/>
              <a:t>charismatiques</a:t>
            </a:r>
            <a:endParaRPr lang="de-DE" dirty="0" smtClean="0"/>
          </a:p>
          <a:p>
            <a:pPr>
              <a:buFont typeface="Arial" charset="0"/>
              <a:buChar char="•"/>
            </a:pPr>
            <a:r>
              <a:rPr lang="de-DE" dirty="0" smtClean="0"/>
              <a:t>La </a:t>
            </a:r>
            <a:r>
              <a:rPr lang="de-DE" dirty="0" err="1" smtClean="0"/>
              <a:t>capacité</a:t>
            </a:r>
            <a:r>
              <a:rPr lang="de-DE" dirty="0" smtClean="0"/>
              <a:t> de </a:t>
            </a:r>
            <a:r>
              <a:rPr lang="de-DE" dirty="0" err="1" smtClean="0"/>
              <a:t>recevoir</a:t>
            </a:r>
            <a:r>
              <a:rPr lang="de-DE" dirty="0" smtClean="0"/>
              <a:t> le </a:t>
            </a:r>
            <a:r>
              <a:rPr lang="de-DE" dirty="0" err="1" smtClean="0"/>
              <a:t>coeur</a:t>
            </a:r>
            <a:r>
              <a:rPr lang="de-DE" dirty="0" smtClean="0"/>
              <a:t> du </a:t>
            </a:r>
            <a:r>
              <a:rPr lang="de-DE" dirty="0" err="1" smtClean="0"/>
              <a:t>Père</a:t>
            </a:r>
            <a:r>
              <a:rPr lang="de-DE" dirty="0" smtClean="0"/>
              <a:t>, </a:t>
            </a:r>
            <a:r>
              <a:rPr lang="de-DE" dirty="0" err="1" smtClean="0"/>
              <a:t>sa</a:t>
            </a:r>
            <a:r>
              <a:rPr lang="de-DE" dirty="0" smtClean="0"/>
              <a:t> </a:t>
            </a:r>
            <a:r>
              <a:rPr lang="de-DE" dirty="0" err="1" smtClean="0"/>
              <a:t>sagesse</a:t>
            </a:r>
            <a:r>
              <a:rPr lang="de-DE" dirty="0" smtClean="0"/>
              <a:t>, </a:t>
            </a:r>
            <a:r>
              <a:rPr lang="de-DE" dirty="0" err="1" smtClean="0"/>
              <a:t>son</a:t>
            </a:r>
            <a:r>
              <a:rPr lang="de-DE" dirty="0" smtClean="0"/>
              <a:t> </a:t>
            </a:r>
            <a:r>
              <a:rPr lang="de-DE" dirty="0" err="1" smtClean="0"/>
              <a:t>amour</a:t>
            </a:r>
            <a:r>
              <a:rPr lang="de-DE" dirty="0" smtClean="0"/>
              <a:t> </a:t>
            </a:r>
            <a:r>
              <a:rPr lang="de-DE" dirty="0" err="1" smtClean="0"/>
              <a:t>pour</a:t>
            </a:r>
            <a:r>
              <a:rPr lang="de-DE" dirty="0" smtClean="0"/>
              <a:t> </a:t>
            </a:r>
            <a:r>
              <a:rPr lang="de-DE" dirty="0" err="1" smtClean="0"/>
              <a:t>ceux</a:t>
            </a:r>
            <a:r>
              <a:rPr lang="de-DE" dirty="0" smtClean="0"/>
              <a:t> </a:t>
            </a:r>
            <a:r>
              <a:rPr lang="de-DE" dirty="0" err="1" smtClean="0"/>
              <a:t>qui</a:t>
            </a:r>
            <a:r>
              <a:rPr lang="de-DE" dirty="0" smtClean="0"/>
              <a:t> </a:t>
            </a:r>
            <a:r>
              <a:rPr lang="de-DE" dirty="0" err="1" smtClean="0"/>
              <a:t>sont</a:t>
            </a:r>
            <a:r>
              <a:rPr lang="de-DE" dirty="0" smtClean="0"/>
              <a:t> </a:t>
            </a:r>
            <a:r>
              <a:rPr lang="de-DE" dirty="0" err="1" smtClean="0"/>
              <a:t>différents</a:t>
            </a:r>
            <a:r>
              <a:rPr lang="de-DE" dirty="0" smtClean="0"/>
              <a:t> </a:t>
            </a:r>
          </a:p>
          <a:p>
            <a:pPr>
              <a:buFont typeface="Arial" charset="0"/>
              <a:buChar char="•"/>
            </a:pPr>
            <a:r>
              <a:rPr lang="de-DE" dirty="0" smtClean="0"/>
              <a:t>La </a:t>
            </a:r>
            <a:r>
              <a:rPr lang="de-DE" dirty="0" err="1" smtClean="0"/>
              <a:t>révélation</a:t>
            </a:r>
            <a:r>
              <a:rPr lang="de-DE" dirty="0" smtClean="0"/>
              <a:t> </a:t>
            </a:r>
            <a:r>
              <a:rPr lang="de-DE" dirty="0" err="1" smtClean="0"/>
              <a:t>d‘en</a:t>
            </a:r>
            <a:r>
              <a:rPr lang="de-DE" dirty="0" smtClean="0"/>
              <a:t>-haut </a:t>
            </a:r>
            <a:r>
              <a:rPr lang="de-DE" dirty="0" err="1" smtClean="0"/>
              <a:t>pour</a:t>
            </a:r>
            <a:r>
              <a:rPr lang="de-DE" dirty="0" smtClean="0"/>
              <a:t> </a:t>
            </a:r>
            <a:r>
              <a:rPr lang="de-DE" dirty="0" err="1" smtClean="0"/>
              <a:t>mettre</a:t>
            </a:r>
            <a:r>
              <a:rPr lang="de-DE" dirty="0" smtClean="0"/>
              <a:t> </a:t>
            </a:r>
            <a:r>
              <a:rPr lang="de-DE" dirty="0" err="1" smtClean="0"/>
              <a:t>toutes</a:t>
            </a:r>
            <a:r>
              <a:rPr lang="de-DE" dirty="0" smtClean="0"/>
              <a:t> </a:t>
            </a:r>
            <a:r>
              <a:rPr lang="de-DE" dirty="0" err="1" smtClean="0"/>
              <a:t>choses</a:t>
            </a:r>
            <a:r>
              <a:rPr lang="de-DE" dirty="0" smtClean="0"/>
              <a:t> à </a:t>
            </a:r>
            <a:r>
              <a:rPr lang="de-DE" dirty="0" err="1" smtClean="0"/>
              <a:t>leur</a:t>
            </a:r>
            <a:r>
              <a:rPr lang="de-DE" dirty="0" smtClean="0"/>
              <a:t> </a:t>
            </a:r>
            <a:r>
              <a:rPr lang="de-DE" dirty="0" err="1" smtClean="0"/>
              <a:t>place</a:t>
            </a:r>
            <a:endParaRPr lang="de-DE" dirty="0" smtClean="0"/>
          </a:p>
          <a:p>
            <a:pPr>
              <a:buFont typeface="Arial" charset="0"/>
              <a:buChar char="•"/>
            </a:pPr>
            <a:r>
              <a:rPr lang="de-DE" dirty="0" err="1" smtClean="0"/>
              <a:t>L‘impulsion</a:t>
            </a:r>
            <a:r>
              <a:rPr lang="de-DE" dirty="0" smtClean="0"/>
              <a:t> </a:t>
            </a:r>
            <a:r>
              <a:rPr lang="de-DE" dirty="0" err="1" smtClean="0"/>
              <a:t>vers</a:t>
            </a:r>
            <a:r>
              <a:rPr lang="de-DE" dirty="0" smtClean="0"/>
              <a:t> le retour de Jésus</a:t>
            </a:r>
          </a:p>
          <a:p>
            <a:pPr>
              <a:buFont typeface="Arial" charset="0"/>
              <a:buChar char="•"/>
            </a:pPr>
            <a:r>
              <a:rPr lang="de-DE" dirty="0" smtClean="0"/>
              <a:t>La </a:t>
            </a:r>
            <a:r>
              <a:rPr lang="de-DE" dirty="0" err="1" smtClean="0"/>
              <a:t>puissance</a:t>
            </a:r>
            <a:r>
              <a:rPr lang="de-DE" dirty="0" smtClean="0"/>
              <a:t> de </a:t>
            </a:r>
            <a:r>
              <a:rPr lang="de-DE" dirty="0" err="1" smtClean="0"/>
              <a:t>l‘Esprit</a:t>
            </a:r>
            <a:r>
              <a:rPr lang="de-DE" dirty="0" smtClean="0"/>
              <a:t> </a:t>
            </a:r>
            <a:r>
              <a:rPr lang="de-DE" dirty="0" err="1" smtClean="0"/>
              <a:t>contre</a:t>
            </a:r>
            <a:r>
              <a:rPr lang="de-DE" dirty="0" smtClean="0"/>
              <a:t> les </a:t>
            </a:r>
            <a:r>
              <a:rPr lang="de-DE" dirty="0" err="1" smtClean="0"/>
              <a:t>esprits</a:t>
            </a:r>
            <a:r>
              <a:rPr lang="de-DE" dirty="0" smtClean="0"/>
              <a:t> du mal</a:t>
            </a:r>
          </a:p>
          <a:p>
            <a:pPr>
              <a:buFont typeface="Arial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2206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de-DE" sz="3200" dirty="0" smtClean="0"/>
              <a:t>LA RÉCONCILIATION </a:t>
            </a:r>
            <a:r>
              <a:rPr lang="de-DE" sz="3200" dirty="0" smtClean="0"/>
              <a:t>ÉVANGÉLIQUE-PENTECÔTISTE </a:t>
            </a:r>
            <a:r>
              <a:rPr lang="de-DE" sz="3200" dirty="0" smtClean="0"/>
              <a:t>ET L‘ÉGLISE CATHOLIQUE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Cette</a:t>
            </a:r>
            <a:r>
              <a:rPr lang="de-DE" dirty="0" smtClean="0"/>
              <a:t> </a:t>
            </a:r>
            <a:r>
              <a:rPr lang="de-DE" dirty="0" err="1" smtClean="0"/>
              <a:t>réconciliation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nécessaire</a:t>
            </a:r>
            <a:r>
              <a:rPr lang="de-DE" dirty="0" smtClean="0"/>
              <a:t> </a:t>
            </a:r>
            <a:r>
              <a:rPr lang="de-DE" dirty="0" err="1" smtClean="0"/>
              <a:t>pour</a:t>
            </a:r>
            <a:r>
              <a:rPr lang="de-DE" dirty="0" smtClean="0"/>
              <a:t> </a:t>
            </a:r>
            <a:r>
              <a:rPr lang="de-DE" dirty="0" err="1" smtClean="0"/>
              <a:t>guérir</a:t>
            </a:r>
            <a:r>
              <a:rPr lang="de-DE" dirty="0" smtClean="0"/>
              <a:t>:</a:t>
            </a:r>
          </a:p>
          <a:p>
            <a:pPr>
              <a:buFont typeface="Arial" charset="0"/>
              <a:buChar char="•"/>
            </a:pPr>
            <a:r>
              <a:rPr lang="de-DE" dirty="0" smtClean="0"/>
              <a:t>La </a:t>
            </a:r>
            <a:r>
              <a:rPr lang="de-DE" dirty="0" err="1" smtClean="0"/>
              <a:t>séparation</a:t>
            </a:r>
            <a:r>
              <a:rPr lang="de-DE" dirty="0" smtClean="0"/>
              <a:t> entre </a:t>
            </a:r>
            <a:r>
              <a:rPr lang="de-DE" dirty="0" err="1" smtClean="0"/>
              <a:t>esprit</a:t>
            </a:r>
            <a:r>
              <a:rPr lang="de-DE" dirty="0" smtClean="0"/>
              <a:t> et </a:t>
            </a:r>
            <a:r>
              <a:rPr lang="de-DE" dirty="0" err="1" smtClean="0"/>
              <a:t>âme</a:t>
            </a:r>
            <a:r>
              <a:rPr lang="de-DE" dirty="0" smtClean="0"/>
              <a:t> (</a:t>
            </a:r>
            <a:r>
              <a:rPr lang="de-DE" dirty="0" err="1" smtClean="0"/>
              <a:t>intelligence</a:t>
            </a:r>
            <a:r>
              <a:rPr lang="de-DE" dirty="0" smtClean="0"/>
              <a:t>)</a:t>
            </a:r>
          </a:p>
          <a:p>
            <a:pPr>
              <a:buFont typeface="Arial" charset="0"/>
              <a:buChar char="•"/>
            </a:pPr>
            <a:r>
              <a:rPr lang="de-DE" dirty="0" err="1" smtClean="0"/>
              <a:t>L‘esprit</a:t>
            </a:r>
            <a:r>
              <a:rPr lang="de-DE" dirty="0" smtClean="0"/>
              <a:t> </a:t>
            </a:r>
            <a:r>
              <a:rPr lang="de-DE" dirty="0" err="1" smtClean="0"/>
              <a:t>d‘indépendence</a:t>
            </a:r>
            <a:r>
              <a:rPr lang="de-DE" dirty="0" smtClean="0"/>
              <a:t> et de </a:t>
            </a:r>
            <a:r>
              <a:rPr lang="de-DE" dirty="0" err="1" smtClean="0"/>
              <a:t>rébellion</a:t>
            </a:r>
            <a:r>
              <a:rPr lang="de-DE" dirty="0" smtClean="0"/>
              <a:t> </a:t>
            </a:r>
            <a:r>
              <a:rPr lang="de-DE" dirty="0" err="1" smtClean="0"/>
              <a:t>chez</a:t>
            </a:r>
            <a:r>
              <a:rPr lang="de-DE" dirty="0" smtClean="0"/>
              <a:t> les </a:t>
            </a:r>
            <a:r>
              <a:rPr lang="de-DE" dirty="0" err="1" smtClean="0"/>
              <a:t>protestants</a:t>
            </a:r>
            <a:endParaRPr lang="de-DE" dirty="0" smtClean="0"/>
          </a:p>
          <a:p>
            <a:pPr>
              <a:buFont typeface="Arial" charset="0"/>
              <a:buChar char="•"/>
            </a:pPr>
            <a:r>
              <a:rPr lang="de-DE" dirty="0" err="1" smtClean="0"/>
              <a:t>L‘esprit</a:t>
            </a:r>
            <a:r>
              <a:rPr lang="de-DE" dirty="0" smtClean="0"/>
              <a:t> de </a:t>
            </a:r>
            <a:r>
              <a:rPr lang="de-DE" dirty="0" err="1" smtClean="0"/>
              <a:t>supériorité</a:t>
            </a:r>
            <a:r>
              <a:rPr lang="de-DE" dirty="0" smtClean="0"/>
              <a:t> </a:t>
            </a:r>
            <a:r>
              <a:rPr lang="de-DE" dirty="0" err="1" smtClean="0"/>
              <a:t>chez</a:t>
            </a:r>
            <a:r>
              <a:rPr lang="de-DE" dirty="0" smtClean="0"/>
              <a:t> les </a:t>
            </a:r>
            <a:r>
              <a:rPr lang="de-DE" dirty="0" err="1" smtClean="0"/>
              <a:t>européens</a:t>
            </a:r>
            <a:r>
              <a:rPr lang="de-DE" dirty="0" smtClean="0"/>
              <a:t> et les nord-</a:t>
            </a:r>
            <a:r>
              <a:rPr lang="de-DE" dirty="0" err="1" smtClean="0"/>
              <a:t>américains</a:t>
            </a:r>
            <a:endParaRPr lang="de-DE" dirty="0" smtClean="0"/>
          </a:p>
          <a:p>
            <a:pPr>
              <a:buFont typeface="Arial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5153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NOTRE BESOIN L‘UN DE L‘AUTRE: </a:t>
            </a:r>
            <a:br>
              <a:rPr lang="de-DE" dirty="0" smtClean="0"/>
            </a:br>
            <a:r>
              <a:rPr lang="de-DE" dirty="0" smtClean="0"/>
              <a:t>1. </a:t>
            </a:r>
            <a:r>
              <a:rPr lang="de-DE" dirty="0" err="1" smtClean="0"/>
              <a:t>Pour</a:t>
            </a:r>
            <a:r>
              <a:rPr lang="de-DE" dirty="0" smtClean="0"/>
              <a:t> </a:t>
            </a:r>
            <a:r>
              <a:rPr lang="de-DE" dirty="0" err="1" smtClean="0"/>
              <a:t>l‘Église</a:t>
            </a:r>
            <a:r>
              <a:rPr lang="de-DE" dirty="0" smtClean="0"/>
              <a:t> </a:t>
            </a:r>
            <a:r>
              <a:rPr lang="de-DE" dirty="0" err="1" smtClean="0"/>
              <a:t>Catholique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Le </a:t>
            </a:r>
            <a:r>
              <a:rPr lang="de-DE" dirty="0" err="1" smtClean="0"/>
              <a:t>besoin</a:t>
            </a:r>
            <a:r>
              <a:rPr lang="de-DE" dirty="0" smtClean="0"/>
              <a:t> de </a:t>
            </a:r>
            <a:r>
              <a:rPr lang="de-DE" dirty="0" err="1" smtClean="0"/>
              <a:t>l‘Église</a:t>
            </a:r>
            <a:r>
              <a:rPr lang="de-DE" dirty="0" smtClean="0"/>
              <a:t> </a:t>
            </a:r>
            <a:r>
              <a:rPr lang="de-DE" dirty="0" err="1" smtClean="0"/>
              <a:t>Catholique</a:t>
            </a:r>
            <a:r>
              <a:rPr lang="de-DE" dirty="0" smtClean="0"/>
              <a:t> </a:t>
            </a:r>
            <a:r>
              <a:rPr lang="de-DE" dirty="0" err="1" smtClean="0"/>
              <a:t>pour</a:t>
            </a:r>
            <a:r>
              <a:rPr lang="de-DE" dirty="0" smtClean="0"/>
              <a:t> les </a:t>
            </a:r>
            <a:r>
              <a:rPr lang="de-DE" dirty="0" err="1" smtClean="0"/>
              <a:t>courants</a:t>
            </a:r>
            <a:r>
              <a:rPr lang="de-DE" dirty="0" smtClean="0"/>
              <a:t> </a:t>
            </a:r>
            <a:r>
              <a:rPr lang="de-DE" dirty="0" err="1" smtClean="0"/>
              <a:t>pentecôtistes</a:t>
            </a:r>
            <a:r>
              <a:rPr lang="de-DE" dirty="0" smtClean="0"/>
              <a:t>/</a:t>
            </a:r>
            <a:r>
              <a:rPr lang="de-DE" dirty="0" err="1" smtClean="0"/>
              <a:t>charismatiques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err="1" smtClean="0"/>
              <a:t>L‘Église</a:t>
            </a:r>
            <a:r>
              <a:rPr lang="de-DE" dirty="0" smtClean="0"/>
              <a:t> </a:t>
            </a:r>
            <a:r>
              <a:rPr lang="de-DE" dirty="0" smtClean="0"/>
              <a:t>a </a:t>
            </a:r>
            <a:r>
              <a:rPr lang="de-DE" dirty="0" err="1" smtClean="0"/>
              <a:t>besoin</a:t>
            </a:r>
            <a:r>
              <a:rPr lang="de-DE" dirty="0" smtClean="0"/>
              <a:t> du </a:t>
            </a:r>
            <a:r>
              <a:rPr lang="de-DE" dirty="0" err="1" smtClean="0"/>
              <a:t>baptême</a:t>
            </a:r>
            <a:r>
              <a:rPr lang="de-DE" dirty="0" smtClean="0"/>
              <a:t> de </a:t>
            </a:r>
            <a:r>
              <a:rPr lang="de-DE" dirty="0" err="1" smtClean="0"/>
              <a:t>l‘Esprit</a:t>
            </a:r>
            <a:r>
              <a:rPr lang="de-DE" dirty="0" smtClean="0"/>
              <a:t> Saint</a:t>
            </a:r>
          </a:p>
          <a:p>
            <a:pPr marL="0" indent="0">
              <a:buNone/>
            </a:pPr>
            <a:r>
              <a:rPr lang="de-DE" dirty="0" smtClean="0"/>
              <a:t>Il </a:t>
            </a:r>
            <a:r>
              <a:rPr lang="de-DE" dirty="0" err="1" smtClean="0"/>
              <a:t>faut</a:t>
            </a:r>
            <a:r>
              <a:rPr lang="de-DE" dirty="0" smtClean="0"/>
              <a:t> </a:t>
            </a:r>
            <a:r>
              <a:rPr lang="de-DE" dirty="0" err="1" smtClean="0"/>
              <a:t>que</a:t>
            </a:r>
            <a:r>
              <a:rPr lang="de-DE" dirty="0" smtClean="0"/>
              <a:t> les </a:t>
            </a:r>
            <a:r>
              <a:rPr lang="de-DE" dirty="0" err="1" smtClean="0"/>
              <a:t>charismes</a:t>
            </a:r>
            <a:r>
              <a:rPr lang="de-DE" dirty="0" smtClean="0"/>
              <a:t> </a:t>
            </a:r>
            <a:r>
              <a:rPr lang="de-DE" dirty="0" err="1" smtClean="0"/>
              <a:t>pénètrent</a:t>
            </a:r>
            <a:r>
              <a:rPr lang="de-DE" dirty="0" smtClean="0"/>
              <a:t> la </a:t>
            </a:r>
            <a:r>
              <a:rPr lang="de-DE" dirty="0" err="1" smtClean="0"/>
              <a:t>vie</a:t>
            </a:r>
            <a:r>
              <a:rPr lang="de-DE" dirty="0" smtClean="0"/>
              <a:t> </a:t>
            </a:r>
            <a:r>
              <a:rPr lang="de-DE" dirty="0" err="1" smtClean="0"/>
              <a:t>quotidienne</a:t>
            </a:r>
            <a:r>
              <a:rPr lang="de-DE" dirty="0" smtClean="0"/>
              <a:t> de </a:t>
            </a:r>
            <a:r>
              <a:rPr lang="de-DE" dirty="0" err="1" smtClean="0"/>
              <a:t>l‘Église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L‘Église</a:t>
            </a:r>
            <a:r>
              <a:rPr lang="de-DE" dirty="0" smtClean="0"/>
              <a:t> a </a:t>
            </a:r>
            <a:r>
              <a:rPr lang="de-DE" dirty="0" err="1" smtClean="0"/>
              <a:t>besoin</a:t>
            </a:r>
            <a:r>
              <a:rPr lang="de-DE" dirty="0" smtClean="0"/>
              <a:t> de </a:t>
            </a:r>
            <a:r>
              <a:rPr lang="de-DE" dirty="0" err="1" smtClean="0"/>
              <a:t>cette</a:t>
            </a:r>
            <a:r>
              <a:rPr lang="de-DE" dirty="0" smtClean="0"/>
              <a:t> </a:t>
            </a:r>
            <a:r>
              <a:rPr lang="de-DE" dirty="0" err="1" smtClean="0"/>
              <a:t>effusion</a:t>
            </a:r>
            <a:r>
              <a:rPr lang="de-DE" dirty="0" smtClean="0"/>
              <a:t> de </a:t>
            </a:r>
            <a:r>
              <a:rPr lang="de-DE" dirty="0" err="1" smtClean="0"/>
              <a:t>l‘Esprit</a:t>
            </a:r>
            <a:r>
              <a:rPr lang="de-DE" dirty="0" smtClean="0"/>
              <a:t> </a:t>
            </a:r>
            <a:r>
              <a:rPr lang="de-DE" dirty="0" err="1" smtClean="0"/>
              <a:t>pour</a:t>
            </a:r>
            <a:r>
              <a:rPr lang="de-DE" dirty="0" smtClean="0"/>
              <a:t> la </a:t>
            </a:r>
            <a:r>
              <a:rPr lang="de-DE" dirty="0" err="1" smtClean="0"/>
              <a:t>Nouvelle</a:t>
            </a:r>
            <a:r>
              <a:rPr lang="de-DE" dirty="0" smtClean="0"/>
              <a:t> </a:t>
            </a:r>
            <a:r>
              <a:rPr lang="de-DE" dirty="0" err="1" smtClean="0"/>
              <a:t>Évangélisation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Aussi</a:t>
            </a:r>
            <a:r>
              <a:rPr lang="de-DE" dirty="0" smtClean="0"/>
              <a:t> </a:t>
            </a:r>
            <a:r>
              <a:rPr lang="de-DE" dirty="0" err="1" smtClean="0"/>
              <a:t>pour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discernement</a:t>
            </a:r>
            <a:r>
              <a:rPr lang="de-DE" dirty="0" smtClean="0"/>
              <a:t> </a:t>
            </a:r>
            <a:r>
              <a:rPr lang="de-DE" dirty="0" err="1" smtClean="0"/>
              <a:t>adéquat</a:t>
            </a:r>
            <a:r>
              <a:rPr lang="de-DE" dirty="0" smtClean="0"/>
              <a:t> des </a:t>
            </a:r>
            <a:r>
              <a:rPr lang="de-DE" dirty="0" err="1" smtClean="0"/>
              <a:t>maux</a:t>
            </a:r>
            <a:r>
              <a:rPr lang="de-DE" dirty="0" smtClean="0"/>
              <a:t> </a:t>
            </a:r>
            <a:r>
              <a:rPr lang="de-DE" dirty="0" err="1" smtClean="0"/>
              <a:t>qui</a:t>
            </a:r>
            <a:r>
              <a:rPr lang="de-DE" dirty="0" smtClean="0"/>
              <a:t> </a:t>
            </a:r>
            <a:r>
              <a:rPr lang="de-DE" dirty="0" err="1" smtClean="0"/>
              <a:t>l‘affligent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7015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2. </a:t>
            </a:r>
            <a:r>
              <a:rPr lang="de-DE" dirty="0" err="1" smtClean="0"/>
              <a:t>Pour</a:t>
            </a:r>
            <a:r>
              <a:rPr lang="de-DE" dirty="0" smtClean="0"/>
              <a:t> le Monde </a:t>
            </a:r>
            <a:r>
              <a:rPr lang="de-DE" dirty="0" err="1" smtClean="0"/>
              <a:t>Évangélique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smtClean="0"/>
              <a:t>Le </a:t>
            </a:r>
            <a:r>
              <a:rPr lang="de-DE" dirty="0" err="1" smtClean="0"/>
              <a:t>monde</a:t>
            </a:r>
            <a:r>
              <a:rPr lang="de-DE" dirty="0" smtClean="0"/>
              <a:t> </a:t>
            </a:r>
            <a:r>
              <a:rPr lang="de-DE" dirty="0" err="1" smtClean="0"/>
              <a:t>évangélique</a:t>
            </a:r>
            <a:r>
              <a:rPr lang="de-DE" dirty="0" smtClean="0"/>
              <a:t> a </a:t>
            </a:r>
            <a:r>
              <a:rPr lang="de-DE" dirty="0" err="1" smtClean="0"/>
              <a:t>besoin</a:t>
            </a:r>
            <a:r>
              <a:rPr lang="de-DE" dirty="0" smtClean="0"/>
              <a:t> </a:t>
            </a:r>
            <a:r>
              <a:rPr lang="de-DE" dirty="0" err="1" smtClean="0"/>
              <a:t>d‘une</a:t>
            </a:r>
            <a:r>
              <a:rPr lang="de-DE" dirty="0" smtClean="0"/>
              <a:t> </a:t>
            </a:r>
            <a:r>
              <a:rPr lang="de-DE" dirty="0" err="1" smtClean="0"/>
              <a:t>Église</a:t>
            </a:r>
            <a:r>
              <a:rPr lang="de-DE" dirty="0" smtClean="0"/>
              <a:t> </a:t>
            </a:r>
            <a:r>
              <a:rPr lang="de-DE" dirty="0" err="1" smtClean="0"/>
              <a:t>catholique</a:t>
            </a:r>
            <a:r>
              <a:rPr lang="de-DE" dirty="0" smtClean="0"/>
              <a:t> en </a:t>
            </a:r>
            <a:r>
              <a:rPr lang="de-DE" dirty="0" err="1" smtClean="0"/>
              <a:t>renouveau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err="1" smtClean="0"/>
              <a:t>Pour</a:t>
            </a:r>
            <a:r>
              <a:rPr lang="de-DE" dirty="0" smtClean="0"/>
              <a:t> </a:t>
            </a:r>
            <a:r>
              <a:rPr lang="de-DE" dirty="0" err="1" smtClean="0"/>
              <a:t>que</a:t>
            </a:r>
            <a:r>
              <a:rPr lang="de-DE" dirty="0" smtClean="0"/>
              <a:t> les </a:t>
            </a:r>
            <a:r>
              <a:rPr lang="de-DE" dirty="0" err="1" smtClean="0"/>
              <a:t>fruits</a:t>
            </a:r>
            <a:r>
              <a:rPr lang="de-DE" dirty="0" smtClean="0"/>
              <a:t> des </a:t>
            </a:r>
            <a:r>
              <a:rPr lang="de-DE" dirty="0" err="1" smtClean="0"/>
              <a:t>réveils</a:t>
            </a:r>
            <a:r>
              <a:rPr lang="de-DE" dirty="0" smtClean="0"/>
              <a:t> </a:t>
            </a:r>
            <a:r>
              <a:rPr lang="de-DE" dirty="0" err="1" smtClean="0"/>
              <a:t>acquisent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élément</a:t>
            </a:r>
            <a:r>
              <a:rPr lang="de-DE" dirty="0" smtClean="0"/>
              <a:t> de </a:t>
            </a:r>
            <a:r>
              <a:rPr lang="de-DE" dirty="0" err="1" smtClean="0"/>
              <a:t>permanence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Pour</a:t>
            </a:r>
            <a:r>
              <a:rPr lang="de-DE" dirty="0" smtClean="0"/>
              <a:t> </a:t>
            </a:r>
            <a:r>
              <a:rPr lang="de-DE" dirty="0" err="1" smtClean="0"/>
              <a:t>développer</a:t>
            </a:r>
            <a:r>
              <a:rPr lang="de-DE" dirty="0" smtClean="0"/>
              <a:t> </a:t>
            </a:r>
            <a:r>
              <a:rPr lang="de-DE" dirty="0" err="1" smtClean="0"/>
              <a:t>une</a:t>
            </a:r>
            <a:r>
              <a:rPr lang="de-DE" dirty="0" smtClean="0"/>
              <a:t> </a:t>
            </a:r>
            <a:r>
              <a:rPr lang="de-DE" dirty="0" err="1" smtClean="0"/>
              <a:t>théologie</a:t>
            </a:r>
            <a:r>
              <a:rPr lang="de-DE" dirty="0" smtClean="0"/>
              <a:t> </a:t>
            </a:r>
            <a:r>
              <a:rPr lang="de-DE" dirty="0" err="1" smtClean="0"/>
              <a:t>qui</a:t>
            </a:r>
            <a:r>
              <a:rPr lang="de-DE" dirty="0" smtClean="0"/>
              <a:t> </a:t>
            </a:r>
            <a:r>
              <a:rPr lang="de-DE" dirty="0" err="1" smtClean="0"/>
              <a:t>intègre</a:t>
            </a:r>
            <a:r>
              <a:rPr lang="de-DE" dirty="0" smtClean="0"/>
              <a:t> et </a:t>
            </a:r>
            <a:r>
              <a:rPr lang="de-DE" dirty="0" err="1" smtClean="0"/>
              <a:t>qui</a:t>
            </a:r>
            <a:r>
              <a:rPr lang="de-DE" dirty="0" smtClean="0"/>
              <a:t> </a:t>
            </a:r>
            <a:r>
              <a:rPr lang="de-DE" dirty="0" err="1" smtClean="0"/>
              <a:t>n‘est</a:t>
            </a:r>
            <a:r>
              <a:rPr lang="de-DE" dirty="0" smtClean="0"/>
              <a:t> </a:t>
            </a:r>
            <a:r>
              <a:rPr lang="de-DE" dirty="0" err="1" smtClean="0"/>
              <a:t>pas</a:t>
            </a:r>
            <a:r>
              <a:rPr lang="de-DE" dirty="0" smtClean="0"/>
              <a:t> plus </a:t>
            </a:r>
            <a:r>
              <a:rPr lang="de-DE" dirty="0" err="1" smtClean="0"/>
              <a:t>contre</a:t>
            </a:r>
            <a:r>
              <a:rPr lang="de-DE" dirty="0" smtClean="0"/>
              <a:t> </a:t>
            </a:r>
            <a:r>
              <a:rPr lang="de-DE" dirty="0" err="1" smtClean="0"/>
              <a:t>que</a:t>
            </a:r>
            <a:r>
              <a:rPr lang="de-DE" dirty="0" smtClean="0"/>
              <a:t> </a:t>
            </a:r>
            <a:r>
              <a:rPr lang="de-DE" dirty="0" err="1" smtClean="0"/>
              <a:t>pour</a:t>
            </a:r>
            <a:endParaRPr lang="de-DE" dirty="0" smtClean="0"/>
          </a:p>
          <a:p>
            <a:pPr marL="0" indent="0">
              <a:buNone/>
            </a:pPr>
            <a:r>
              <a:rPr lang="fr-FR" dirty="0"/>
              <a:t>Pour acquérir un respect pour l‘histoire</a:t>
            </a:r>
          </a:p>
          <a:p>
            <a:pPr marL="0" indent="0">
              <a:buNone/>
            </a:pPr>
            <a:r>
              <a:rPr lang="de-DE" dirty="0" err="1" smtClean="0"/>
              <a:t>Pour</a:t>
            </a:r>
            <a:r>
              <a:rPr lang="de-DE" dirty="0" smtClean="0"/>
              <a:t> </a:t>
            </a:r>
            <a:r>
              <a:rPr lang="de-DE" dirty="0" err="1" smtClean="0"/>
              <a:t>distinguer</a:t>
            </a:r>
            <a:r>
              <a:rPr lang="de-DE" dirty="0" smtClean="0"/>
              <a:t> entre la </a:t>
            </a:r>
            <a:r>
              <a:rPr lang="de-DE" dirty="0" err="1" smtClean="0"/>
              <a:t>tradition</a:t>
            </a:r>
            <a:r>
              <a:rPr lang="de-DE" dirty="0" smtClean="0"/>
              <a:t> des </a:t>
            </a:r>
            <a:r>
              <a:rPr lang="de-DE" dirty="0" err="1" smtClean="0"/>
              <a:t>oeuvres</a:t>
            </a:r>
            <a:r>
              <a:rPr lang="de-DE" dirty="0" smtClean="0"/>
              <a:t> de </a:t>
            </a:r>
            <a:r>
              <a:rPr lang="de-DE" dirty="0" err="1" smtClean="0"/>
              <a:t>l‘Esprit</a:t>
            </a:r>
            <a:r>
              <a:rPr lang="de-DE" dirty="0" smtClean="0"/>
              <a:t> et les </a:t>
            </a:r>
            <a:r>
              <a:rPr lang="de-DE" dirty="0" err="1" smtClean="0"/>
              <a:t>traditions</a:t>
            </a:r>
            <a:r>
              <a:rPr lang="de-DE" dirty="0" smtClean="0"/>
              <a:t> des </a:t>
            </a:r>
            <a:r>
              <a:rPr lang="de-DE" dirty="0" err="1" smtClean="0"/>
              <a:t>hommes</a:t>
            </a:r>
            <a:r>
              <a:rPr lang="de-DE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460853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1216</Words>
  <Application>Microsoft Office PowerPoint</Application>
  <PresentationFormat>Bildschirmpräsentation (4:3)</PresentationFormat>
  <Paragraphs>120</Paragraphs>
  <Slides>23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4" baseType="lpstr">
      <vt:lpstr>Larissa</vt:lpstr>
      <vt:lpstr>La Préparation s‘intensifie</vt:lpstr>
      <vt:lpstr>Événements</vt:lpstr>
      <vt:lpstr>Des Oeuvres de Réconciliation</vt:lpstr>
      <vt:lpstr>JEAN-PAUL II</vt:lpstr>
      <vt:lpstr>PowerPoint-Präsentation</vt:lpstr>
      <vt:lpstr>LES PLUS STRATÉGIQUES</vt:lpstr>
      <vt:lpstr>LA RÉCONCILIATION ÉVANGÉLIQUE-PENTECÔTISTE ET L‘ÉGLISE CATHOLIQUE</vt:lpstr>
      <vt:lpstr>NOTRE BESOIN L‘UN DE L‘AUTRE:  1. Pour l‘Église Catholique</vt:lpstr>
      <vt:lpstr>2. Pour le Monde Évangélique</vt:lpstr>
      <vt:lpstr>LA RÉCONCILIATION ENTRE ÉGLISE ET SYNAGOGUE</vt:lpstr>
      <vt:lpstr>LE PEUPLE JUIF  Pas simplement les juifs messianiques</vt:lpstr>
      <vt:lpstr>Retour à l‘histoire du 21ème Siècle</vt:lpstr>
      <vt:lpstr>PowerPoint-Präsentation</vt:lpstr>
      <vt:lpstr>PowerPoint-Präsentation</vt:lpstr>
      <vt:lpstr>2013: Sur le chemin de réalisation</vt:lpstr>
      <vt:lpstr>FRANÇOIS ET LES CHARISMATIQUES 1. Les Évangéliques</vt:lpstr>
      <vt:lpstr> 2. Au Renouveau Catholique Charismatique </vt:lpstr>
      <vt:lpstr>Vers une action commune</vt:lpstr>
      <vt:lpstr>Londres</vt:lpstr>
      <vt:lpstr>Un nouveau modèle oecuménique</vt:lpstr>
      <vt:lpstr>Vers la Réconciliation Ultime</vt:lpstr>
      <vt:lpstr>LE PLUS DIFFICILE</vt:lpstr>
      <vt:lpstr>L‘IMPORTANCE DE TJCII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Préparation s‘intensifie</dc:title>
  <dc:creator>Peter Hocken</dc:creator>
  <cp:lastModifiedBy>Peter Hocken</cp:lastModifiedBy>
  <cp:revision>36</cp:revision>
  <dcterms:created xsi:type="dcterms:W3CDTF">2015-09-03T09:48:03Z</dcterms:created>
  <dcterms:modified xsi:type="dcterms:W3CDTF">2015-09-18T17:32:02Z</dcterms:modified>
</cp:coreProperties>
</file>