
<file path=[Content_Types].xml><?xml version="1.0" encoding="utf-8"?>
<Types xmlns="http://schemas.openxmlformats.org/package/2006/content-types">
  <Default Extension="xml" ContentType="application/xml"/>
  <Default Extension="rels" ContentType="application/vnd.openxmlformats-package.relationships+xml"/>
  <Default Extension="jpeg" ContentType="image/jpg"/>
  <Default Extension="png" ContentType="image/png"/>
  <Default Extension="bmp" ContentType="image/bmp"/>
  <Default Extension="gif" ContentType="image/gif"/>
  <Default Extension="tif" ContentType="image/tif"/>
  <Default Extension="pdf" ContentType="application/pdf"/>
  <Default Extension="mov" ContentType="application/movie"/>
  <Default Extension="vml" ContentType="application/vnd.openxmlformats-officedocument.vmlDrawing"/>
  <Default Extension="xlsx" ContentType="application/vnd.openxmlformats-officedocument.spreadsheetml.sheet"/>
  <Override PartName="/docProps/core.xml" ContentType="application/vnd.openxmlformats-package.core-properties+xml"/>
  <Override PartName="/docProps/app.xml" ContentType="application/vnd.openxmlformats-officedocument.extended-properties+xml"/>
  <Override PartName="/ppt/presentation.xml" ContentType="application/vnd.openxmlformats-officedocument.presentationml.presentation.main+xml"/>
  <Override PartName="/ppt/presProps.xml" ContentType="application/vnd.openxmlformats-officedocument.presentationml.presProps+xml"/>
  <Override PartName="/ppt/viewProps.xml" ContentType="application/vnd.openxmlformats-officedocument.presentationml.viewProps+xml"/>
  <Override PartName="/ppt/commentAuthors.xml" ContentType="application/vnd.openxmlformats-officedocument.presentationml.commentAuthors+xml"/>
  <Override PartName="/ppt/tableStyles.xml" ContentType="application/vnd.openxmlformats-officedocument.presentationml.tableStyles+xml"/>
  <Override PartName="/ppt/slideMasters/slideMaster1.xml" ContentType="application/vnd.openxmlformats-officedocument.presentationml.slideMaster+xml"/>
  <Override PartName="/ppt/theme/theme1.xml" ContentType="application/vnd.openxmlformats-officedocument.theme+xml"/>
  <Override PartName="/ppt/notesMasters/notesMaster1.xml" ContentType="application/vnd.openxmlformats-officedocument.presentationml.notes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Types>
</file>

<file path=_rels/.rels><?xml version="1.0" encoding="UTF-8" standalone="yes"?><Relationships xmlns="http://schemas.openxmlformats.org/package/2006/relationships"><Relationship Id="rId1" Type="http://schemas.openxmlformats.org/package/2006/relationships/metadata/core-properties" Target="docProps/core.xml"/><Relationship Id="rId2" Type="http://schemas.openxmlformats.org/officeDocument/2006/relationships/extended-properties" Target="docProps/app.xml"/><Relationship Id="rId3"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5"/>
  </p:sldMasterIdLst>
  <p:notesMasterIdLst>
    <p:notesMasterId r:id="rId7"/>
  </p:notesMasterIdLst>
  <p:sldIdLst>
    <p:sldId id="256" r:id="rId8"/>
    <p:sldId id="257" r:id="rId9"/>
    <p:sldId id="258" r:id="rId10"/>
    <p:sldId id="259" r:id="rId11"/>
    <p:sldId id="260" r:id="rId12"/>
    <p:sldId id="261" r:id="rId13"/>
    <p:sldId id="262" r:id="rId14"/>
    <p:sldId id="263" r:id="rId15"/>
    <p:sldId id="264" r:id="rId16"/>
    <p:sldId id="265" r:id="rId17"/>
    <p:sldId id="266" r:id="rId18"/>
    <p:sldId id="267" r:id="rId19"/>
    <p:sldId id="268" r:id="rId20"/>
    <p:sldId id="269" r:id="rId21"/>
    <p:sldId id="270" r:id="rId22"/>
    <p:sldId id="271" r:id="rId23"/>
    <p:sldId id="272" r:id="rId24"/>
    <p:sldId id="273" r:id="rId25"/>
    <p:sldId id="274" r:id="rId26"/>
    <p:sldId id="275" r:id="rId27"/>
    <p:sldId id="276" r:id="rId28"/>
    <p:sldId id="277" r:id="rId29"/>
  </p:sldIdLst>
  <p:sldSz cx="13004800" cy="9753600"/>
  <p:notesSz cx="6858000" cy="9144000"/>
  <p:defaultTextStyle>
    <a:lvl1pPr algn="ctr" defTabSz="584200">
      <a:defRPr sz="3600">
        <a:solidFill>
          <a:srgbClr val="FFFFFF"/>
        </a:solidFill>
        <a:latin typeface="+mn-lt"/>
        <a:ea typeface="+mn-ea"/>
        <a:cs typeface="+mn-cs"/>
        <a:sym typeface="Helvetica Light"/>
      </a:defRPr>
    </a:lvl1pPr>
    <a:lvl2pPr indent="228600" algn="ctr" defTabSz="584200">
      <a:defRPr sz="3600">
        <a:solidFill>
          <a:srgbClr val="FFFFFF"/>
        </a:solidFill>
        <a:latin typeface="+mn-lt"/>
        <a:ea typeface="+mn-ea"/>
        <a:cs typeface="+mn-cs"/>
        <a:sym typeface="Helvetica Light"/>
      </a:defRPr>
    </a:lvl2pPr>
    <a:lvl3pPr indent="457200" algn="ctr" defTabSz="584200">
      <a:defRPr sz="3600">
        <a:solidFill>
          <a:srgbClr val="FFFFFF"/>
        </a:solidFill>
        <a:latin typeface="+mn-lt"/>
        <a:ea typeface="+mn-ea"/>
        <a:cs typeface="+mn-cs"/>
        <a:sym typeface="Helvetica Light"/>
      </a:defRPr>
    </a:lvl3pPr>
    <a:lvl4pPr indent="685800" algn="ctr" defTabSz="584200">
      <a:defRPr sz="3600">
        <a:solidFill>
          <a:srgbClr val="FFFFFF"/>
        </a:solidFill>
        <a:latin typeface="+mn-lt"/>
        <a:ea typeface="+mn-ea"/>
        <a:cs typeface="+mn-cs"/>
        <a:sym typeface="Helvetica Light"/>
      </a:defRPr>
    </a:lvl4pPr>
    <a:lvl5pPr indent="914400" algn="ctr" defTabSz="584200">
      <a:defRPr sz="3600">
        <a:solidFill>
          <a:srgbClr val="FFFFFF"/>
        </a:solidFill>
        <a:latin typeface="+mn-lt"/>
        <a:ea typeface="+mn-ea"/>
        <a:cs typeface="+mn-cs"/>
        <a:sym typeface="Helvetica Light"/>
      </a:defRPr>
    </a:lvl5pPr>
    <a:lvl6pPr indent="1143000" algn="ctr" defTabSz="584200">
      <a:defRPr sz="3600">
        <a:solidFill>
          <a:srgbClr val="FFFFFF"/>
        </a:solidFill>
        <a:latin typeface="+mn-lt"/>
        <a:ea typeface="+mn-ea"/>
        <a:cs typeface="+mn-cs"/>
        <a:sym typeface="Helvetica Light"/>
      </a:defRPr>
    </a:lvl6pPr>
    <a:lvl7pPr indent="1371600" algn="ctr" defTabSz="584200">
      <a:defRPr sz="3600">
        <a:solidFill>
          <a:srgbClr val="FFFFFF"/>
        </a:solidFill>
        <a:latin typeface="+mn-lt"/>
        <a:ea typeface="+mn-ea"/>
        <a:cs typeface="+mn-cs"/>
        <a:sym typeface="Helvetica Light"/>
      </a:defRPr>
    </a:lvl7pPr>
    <a:lvl8pPr indent="1600200" algn="ctr" defTabSz="584200">
      <a:defRPr sz="3600">
        <a:solidFill>
          <a:srgbClr val="FFFFFF"/>
        </a:solidFill>
        <a:latin typeface="+mn-lt"/>
        <a:ea typeface="+mn-ea"/>
        <a:cs typeface="+mn-cs"/>
        <a:sym typeface="Helvetica Light"/>
      </a:defRPr>
    </a:lvl8pPr>
    <a:lvl9pPr indent="1828800" algn="ctr" defTabSz="584200">
      <a:defRPr sz="3600">
        <a:solidFill>
          <a:srgbClr val="FFFFFF"/>
        </a:solidFill>
        <a:latin typeface="+mn-lt"/>
        <a:ea typeface="+mn-ea"/>
        <a:cs typeface="+mn-cs"/>
        <a:sym typeface="Helvetica Light"/>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file>

<file path=ppt/presProps.xml><?xml version="1.0" encoding="utf-8"?>
<p:presentationPr xmlns:a="http://schemas.openxmlformats.org/drawingml/2006/main" xmlns:r="http://schemas.openxmlformats.org/officeDocument/2006/relationships" xmlns:p="http://schemas.openxmlformats.org/presentationml/2006/main">
  <p:showPr loop="0"/>
</p:presentationPr>
</file>

<file path=ppt/tableStyles.xml><?xml version="1.0" encoding="utf-8"?>
<a:tblStyleLst xmlns:a="http://schemas.openxmlformats.org/drawingml/2006/main" xmlns:r="http://schemas.openxmlformats.org/officeDocument/2006/relationships" def="{5940675A-B579-460E-94D1-54222C63F5DA}">
  <a:tblStyle styleId="{4C3C2611-4C71-4FC5-86AE-919BDF0F9419}" styleName="">
    <a:tblBg/>
    <a:wholeTbl>
      <a:tcTxStyle b="off" i="off">
        <a:fontRef idx="minor">
          <a:srgbClr val="FFFFFF"/>
        </a:fontRef>
        <a:srgbClr val="FFFFFF"/>
      </a:tcTxStyle>
      <a:tcStyle>
        <a:tcBdr>
          <a:left>
            <a:ln w="12700" cap="flat">
              <a:solidFill>
                <a:srgbClr val="D6D7D6"/>
              </a:solidFill>
              <a:prstDash val="solid"/>
              <a:miter lim="400000"/>
            </a:ln>
          </a:left>
          <a:right>
            <a:ln w="12700" cap="flat">
              <a:solidFill>
                <a:srgbClr val="D6D7D6"/>
              </a:solidFill>
              <a:prstDash val="solid"/>
              <a:miter lim="400000"/>
            </a:ln>
          </a:right>
          <a:top>
            <a:ln w="12700" cap="flat">
              <a:solidFill>
                <a:srgbClr val="D6D7D6"/>
              </a:solidFill>
              <a:prstDash val="solid"/>
              <a:miter lim="400000"/>
            </a:ln>
          </a:top>
          <a:bottom>
            <a:ln w="12700" cap="flat">
              <a:solidFill>
                <a:srgbClr val="D6D7D6"/>
              </a:solidFill>
              <a:prstDash val="solid"/>
              <a:miter lim="400000"/>
            </a:ln>
          </a:bottom>
          <a:insideH>
            <a:ln w="12700" cap="flat">
              <a:solidFill>
                <a:srgbClr val="D6D7D6"/>
              </a:solidFill>
              <a:prstDash val="solid"/>
              <a:miter lim="400000"/>
            </a:ln>
          </a:insideH>
          <a:insideV>
            <a:ln w="12700" cap="flat">
              <a:solidFill>
                <a:srgbClr val="D6D7D6"/>
              </a:solidFill>
              <a:prstDash val="solid"/>
              <a:miter lim="400000"/>
            </a:ln>
          </a:insideV>
        </a:tcBdr>
        <a:fill>
          <a:noFill/>
        </a:fill>
      </a:tcStyle>
    </a:wholeTbl>
    <a:band2H>
      <a:tcTxStyle b="def" i="def"/>
      <a:tcStyle>
        <a:tcBdr/>
        <a:fill>
          <a:solidFill>
            <a:srgbClr val="73C0FC">
              <a:alpha val="26000"/>
            </a:srgbClr>
          </a:solidFill>
        </a:fill>
      </a:tcStyle>
    </a:band2H>
    <a:firstCol>
      <a:tcTxStyle b="off" i="off">
        <a:fontRef idx="minor">
          <a:srgbClr val="FFFFFF"/>
        </a:fontRef>
        <a:srgbClr val="FFFFFF"/>
      </a:tcTxStyle>
      <a:tcStyle>
        <a:tcBdr>
          <a:left>
            <a:ln w="12700" cap="flat">
              <a:solidFill>
                <a:srgbClr val="D6D6D6"/>
              </a:solidFill>
              <a:prstDash val="solid"/>
              <a:miter lim="400000"/>
            </a:ln>
          </a:left>
          <a:right>
            <a:ln w="25400" cap="flat">
              <a:solidFill>
                <a:srgbClr val="D6D7D6"/>
              </a:solidFill>
              <a:prstDash val="solid"/>
              <a:miter lim="400000"/>
            </a:ln>
          </a:right>
          <a:top>
            <a:ln w="12700" cap="flat">
              <a:solidFill>
                <a:srgbClr val="D6D7D6"/>
              </a:solidFill>
              <a:prstDash val="solid"/>
              <a:miter lim="400000"/>
            </a:ln>
          </a:top>
          <a:bottom>
            <a:ln w="12700" cap="flat">
              <a:solidFill>
                <a:srgbClr val="D6D7D6"/>
              </a:solidFill>
              <a:prstDash val="solid"/>
              <a:miter lim="400000"/>
            </a:ln>
          </a:bottom>
          <a:insideH>
            <a:ln w="12700" cap="flat">
              <a:solidFill>
                <a:srgbClr val="D6D7D6"/>
              </a:solidFill>
              <a:prstDash val="solid"/>
              <a:miter lim="400000"/>
            </a:ln>
          </a:insideH>
          <a:insideV>
            <a:ln w="12700" cap="flat">
              <a:solidFill>
                <a:srgbClr val="D6D7D6"/>
              </a:solidFill>
              <a:prstDash val="solid"/>
              <a:miter lim="400000"/>
            </a:ln>
          </a:insideV>
        </a:tcBdr>
        <a:fill>
          <a:solidFill>
            <a:srgbClr val="1497FC"/>
          </a:solidFill>
        </a:fill>
      </a:tcStyle>
    </a:firstCol>
    <a:lastRow>
      <a:tcTxStyle b="off" i="off">
        <a:fontRef idx="minor">
          <a:srgbClr val="FFFFFF"/>
        </a:fontRef>
        <a:srgbClr val="FFFFFF"/>
      </a:tcTxStyle>
      <a:tcStyle>
        <a:tcBdr>
          <a:left>
            <a:ln w="12700" cap="flat">
              <a:solidFill>
                <a:srgbClr val="D6D7D6"/>
              </a:solidFill>
              <a:prstDash val="solid"/>
              <a:miter lim="400000"/>
            </a:ln>
          </a:left>
          <a:right>
            <a:ln w="12700" cap="flat">
              <a:solidFill>
                <a:srgbClr val="D6D7D6"/>
              </a:solidFill>
              <a:prstDash val="solid"/>
              <a:miter lim="400000"/>
            </a:ln>
          </a:right>
          <a:top>
            <a:ln w="25400" cap="flat">
              <a:solidFill>
                <a:srgbClr val="D6D7D6"/>
              </a:solidFill>
              <a:prstDash val="solid"/>
              <a:miter lim="400000"/>
            </a:ln>
          </a:top>
          <a:bottom>
            <a:ln w="12700" cap="flat">
              <a:solidFill>
                <a:srgbClr val="D6D6D6"/>
              </a:solidFill>
              <a:prstDash val="solid"/>
              <a:miter lim="400000"/>
            </a:ln>
          </a:bottom>
          <a:insideH>
            <a:ln w="12700" cap="flat">
              <a:solidFill>
                <a:srgbClr val="D6D7D6"/>
              </a:solidFill>
              <a:prstDash val="solid"/>
              <a:miter lim="400000"/>
            </a:ln>
          </a:insideH>
          <a:insideV>
            <a:ln w="12700" cap="flat">
              <a:solidFill>
                <a:srgbClr val="D6D7D6"/>
              </a:solidFill>
              <a:prstDash val="solid"/>
              <a:miter lim="400000"/>
            </a:ln>
          </a:insideV>
        </a:tcBdr>
        <a:fill>
          <a:solidFill>
            <a:srgbClr val="0065C1"/>
          </a:solidFill>
        </a:fill>
      </a:tcStyle>
    </a:lastRow>
    <a:firstRow>
      <a:tcTxStyle b="off" i="off">
        <a:fontRef idx="minor">
          <a:srgbClr val="FFFFFF"/>
        </a:fontRef>
        <a:srgbClr val="FFFFFF"/>
      </a:tcTxStyle>
      <a:tcStyle>
        <a:tcBdr>
          <a:left>
            <a:ln w="12700" cap="flat">
              <a:solidFill>
                <a:srgbClr val="D6D7D6"/>
              </a:solidFill>
              <a:prstDash val="solid"/>
              <a:miter lim="400000"/>
            </a:ln>
          </a:left>
          <a:right>
            <a:ln w="12700" cap="flat">
              <a:solidFill>
                <a:srgbClr val="D6D7D6"/>
              </a:solidFill>
              <a:prstDash val="solid"/>
              <a:miter lim="400000"/>
            </a:ln>
          </a:right>
          <a:top>
            <a:ln w="12700" cap="flat">
              <a:solidFill>
                <a:srgbClr val="D6D6D6"/>
              </a:solidFill>
              <a:prstDash val="solid"/>
              <a:miter lim="400000"/>
            </a:ln>
          </a:top>
          <a:bottom>
            <a:ln w="25400" cap="flat">
              <a:solidFill>
                <a:srgbClr val="D6D7D6"/>
              </a:solidFill>
              <a:prstDash val="solid"/>
              <a:miter lim="400000"/>
            </a:ln>
          </a:bottom>
          <a:insideH>
            <a:ln w="12700" cap="flat">
              <a:solidFill>
                <a:srgbClr val="D6D7D6"/>
              </a:solidFill>
              <a:prstDash val="solid"/>
              <a:miter lim="400000"/>
            </a:ln>
          </a:insideH>
          <a:insideV>
            <a:ln w="12700" cap="flat">
              <a:solidFill>
                <a:srgbClr val="D6D7D6"/>
              </a:solidFill>
              <a:prstDash val="solid"/>
              <a:miter lim="400000"/>
            </a:ln>
          </a:insideV>
        </a:tcBdr>
        <a:fill>
          <a:solidFill>
            <a:srgbClr val="0065C1"/>
          </a:solidFill>
        </a:fill>
      </a:tcStyle>
    </a:firstRow>
  </a:tblStyle>
  <a:tblStyle styleId="{C7B018BB-80A7-4F77-B60F-C8B233D01FF8}" styleName="">
    <a:tblBg/>
    <a:wholeTbl>
      <a:tcTxStyle b="off" i="off">
        <a:fontRef idx="minor">
          <a:srgbClr val="FFFFFF"/>
        </a:fontRef>
        <a:srgbClr val="FFFFFF"/>
      </a:tcTxStyle>
      <a:tcStyle>
        <a:tcBdr>
          <a:left>
            <a:ln w="12700" cap="flat">
              <a:solidFill>
                <a:srgbClr val="929292"/>
              </a:solidFill>
              <a:prstDash val="solid"/>
              <a:miter lim="400000"/>
            </a:ln>
          </a:left>
          <a:right>
            <a:ln w="12700" cap="flat">
              <a:solidFill>
                <a:srgbClr val="929292"/>
              </a:solidFill>
              <a:prstDash val="solid"/>
              <a:miter lim="400000"/>
            </a:ln>
          </a:right>
          <a:top>
            <a:ln w="12700" cap="flat">
              <a:solidFill>
                <a:srgbClr val="929292"/>
              </a:solidFill>
              <a:prstDash val="solid"/>
              <a:miter lim="400000"/>
            </a:ln>
          </a:top>
          <a:bottom>
            <a:ln w="12700" cap="flat">
              <a:solidFill>
                <a:srgbClr val="929292"/>
              </a:solidFill>
              <a:prstDash val="solid"/>
              <a:miter lim="400000"/>
            </a:ln>
          </a:bottom>
          <a:insideH>
            <a:ln w="12700" cap="flat">
              <a:solidFill>
                <a:srgbClr val="929292"/>
              </a:solidFill>
              <a:prstDash val="solid"/>
              <a:miter lim="400000"/>
            </a:ln>
          </a:insideH>
          <a:insideV>
            <a:ln w="12700" cap="flat">
              <a:solidFill>
                <a:srgbClr val="929292"/>
              </a:solidFill>
              <a:prstDash val="solid"/>
              <a:miter lim="400000"/>
            </a:ln>
          </a:insideV>
        </a:tcBdr>
        <a:fill>
          <a:noFill/>
        </a:fill>
      </a:tcStyle>
    </a:wholeTbl>
    <a:band2H>
      <a:tcTxStyle b="def" i="def"/>
      <a:tcStyle>
        <a:tcBdr/>
        <a:fill>
          <a:solidFill>
            <a:srgbClr val="8EA5CB">
              <a:alpha val="25000"/>
            </a:srgbClr>
          </a:solidFill>
        </a:fill>
      </a:tcStyle>
    </a:band2H>
    <a:firstCol>
      <a:tcTxStyle b="off" i="off">
        <a:fontRef idx="minor">
          <a:srgbClr val="FFFFFF"/>
        </a:fontRef>
        <a:srgbClr val="FFFFFF"/>
      </a:tcTxStyle>
      <a:tcStyle>
        <a:tcBdr>
          <a:left>
            <a:ln w="12700" cap="flat">
              <a:noFill/>
              <a:miter lim="400000"/>
            </a:ln>
          </a:left>
          <a:right>
            <a:ln w="25400" cap="flat">
              <a:solidFill>
                <a:srgbClr val="929292"/>
              </a:solidFill>
              <a:prstDash val="solid"/>
              <a:miter lim="400000"/>
            </a:ln>
          </a:right>
          <a:top>
            <a:ln w="25400" cap="flat">
              <a:solidFill>
                <a:srgbClr val="929292"/>
              </a:solidFill>
              <a:prstDash val="solid"/>
              <a:miter lim="400000"/>
            </a:ln>
          </a:top>
          <a:bottom>
            <a:ln w="25400" cap="flat">
              <a:solidFill>
                <a:srgbClr val="929292"/>
              </a:solidFill>
              <a:prstDash val="solid"/>
              <a:miter lim="400000"/>
            </a:ln>
          </a:bottom>
          <a:insideH>
            <a:ln w="25400" cap="flat">
              <a:solidFill>
                <a:srgbClr val="929292"/>
              </a:solidFill>
              <a:prstDash val="solid"/>
              <a:miter lim="400000"/>
            </a:ln>
          </a:insideH>
          <a:insideV>
            <a:ln w="25400" cap="flat">
              <a:solidFill>
                <a:srgbClr val="929292"/>
              </a:solidFill>
              <a:prstDash val="solid"/>
              <a:miter lim="400000"/>
            </a:ln>
          </a:insideV>
        </a:tcBdr>
        <a:fill>
          <a:solidFill>
            <a:srgbClr val="53585F"/>
          </a:solidFill>
        </a:fill>
      </a:tcStyle>
    </a:firstCol>
    <a:lastRow>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25400" cap="flat">
              <a:solidFill>
                <a:srgbClr val="929292"/>
              </a:solidFill>
              <a:prstDash val="solid"/>
              <a:miter lim="400000"/>
            </a:ln>
          </a:insideH>
          <a:insideV>
            <a:ln w="12700" cap="flat">
              <a:noFill/>
              <a:miter lim="400000"/>
            </a:ln>
          </a:insideV>
        </a:tcBdr>
        <a:fill>
          <a:solidFill>
            <a:srgbClr val="004CB9"/>
          </a:solidFill>
        </a:fill>
      </a:tcStyle>
    </a:lastRow>
    <a:firstRow>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25400" cap="flat">
              <a:solidFill>
                <a:srgbClr val="929292"/>
              </a:solidFill>
              <a:prstDash val="solid"/>
              <a:miter lim="400000"/>
            </a:ln>
          </a:insideH>
          <a:insideV>
            <a:ln w="12700" cap="flat">
              <a:noFill/>
              <a:miter lim="400000"/>
            </a:ln>
          </a:insideV>
        </a:tcBdr>
        <a:fill>
          <a:solidFill>
            <a:srgbClr val="004CB9"/>
          </a:solidFill>
        </a:fill>
      </a:tcStyle>
    </a:firstRow>
  </a:tblStyle>
  <a:tblStyle styleId="{EEE7283C-3CF3-47DC-8721-378D4A62B228}" styleName="">
    <a:tblBg/>
    <a:wholeTbl>
      <a:tcTxStyle b="off" i="off">
        <a:fontRef idx="minor">
          <a:srgbClr val="FFFFFF"/>
        </a:fontRef>
        <a:srgbClr val="FFFFFF"/>
      </a:tcTxStyle>
      <a:tcStyle>
        <a:tcBdr>
          <a:left>
            <a:ln w="12700" cap="flat">
              <a:solidFill>
                <a:srgbClr val="AAAAAA"/>
              </a:solidFill>
              <a:prstDash val="solid"/>
              <a:miter lim="400000"/>
            </a:ln>
          </a:left>
          <a:right>
            <a:ln w="12700" cap="flat">
              <a:solidFill>
                <a:srgbClr val="AAAAAA"/>
              </a:solidFill>
              <a:prstDash val="solid"/>
              <a:miter lim="400000"/>
            </a:ln>
          </a:right>
          <a:top>
            <a:ln w="12700" cap="flat">
              <a:solidFill>
                <a:srgbClr val="AAAAAA"/>
              </a:solidFill>
              <a:prstDash val="solid"/>
              <a:miter lim="400000"/>
            </a:ln>
          </a:top>
          <a:bottom>
            <a:ln w="12700" cap="flat">
              <a:solidFill>
                <a:srgbClr val="AAAAAA"/>
              </a:solidFill>
              <a:prstDash val="solid"/>
              <a:miter lim="400000"/>
            </a:ln>
          </a:bottom>
          <a:insideH>
            <a:ln w="12700" cap="flat">
              <a:solidFill>
                <a:srgbClr val="AAAAAA"/>
              </a:solidFill>
              <a:prstDash val="solid"/>
              <a:miter lim="400000"/>
            </a:ln>
          </a:insideH>
          <a:insideV>
            <a:ln w="12700" cap="flat">
              <a:solidFill>
                <a:srgbClr val="AAAAAA"/>
              </a:solidFill>
              <a:prstDash val="solid"/>
              <a:miter lim="400000"/>
            </a:ln>
          </a:insideV>
        </a:tcBdr>
        <a:fill>
          <a:noFill/>
        </a:fill>
      </a:tcStyle>
    </a:wholeTbl>
    <a:band2H>
      <a:tcTxStyle b="def" i="def"/>
      <a:tcStyle>
        <a:tcBdr/>
        <a:fill>
          <a:solidFill>
            <a:srgbClr val="308B16">
              <a:alpha val="35000"/>
            </a:srgbClr>
          </a:solidFill>
        </a:fill>
      </a:tcStyle>
    </a:band2H>
    <a:firstCol>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25400" cap="flat">
              <a:solidFill>
                <a:srgbClr val="CBCBCB"/>
              </a:solidFill>
              <a:prstDash val="solid"/>
              <a:miter lim="400000"/>
            </a:ln>
          </a:insideV>
        </a:tcBdr>
        <a:fill>
          <a:solidFill>
            <a:srgbClr val="2D7132"/>
          </a:solidFill>
        </a:fill>
      </a:tcStyle>
    </a:firstCol>
    <a:lastRow>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25400" cap="flat">
              <a:solidFill>
                <a:srgbClr val="CBCBCB"/>
              </a:solidFill>
              <a:prstDash val="solid"/>
              <a:miter lim="400000"/>
            </a:ln>
          </a:insideH>
          <a:insideV>
            <a:ln w="12700" cap="flat">
              <a:noFill/>
              <a:miter lim="400000"/>
            </a:ln>
          </a:insideV>
        </a:tcBdr>
        <a:fill>
          <a:solidFill>
            <a:srgbClr val="308B16"/>
          </a:solidFill>
        </a:fill>
      </a:tcStyle>
    </a:lastRow>
    <a:firstRow>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25400" cap="flat">
              <a:noFill/>
              <a:miter lim="400000"/>
            </a:ln>
          </a:bottom>
          <a:insideH>
            <a:ln w="25400" cap="flat">
              <a:solidFill>
                <a:srgbClr val="CBCBCB"/>
              </a:solidFill>
              <a:prstDash val="solid"/>
              <a:miter lim="400000"/>
            </a:ln>
          </a:insideH>
          <a:insideV>
            <a:ln w="12700" cap="flat">
              <a:noFill/>
              <a:miter lim="400000"/>
            </a:ln>
          </a:insideV>
        </a:tcBdr>
        <a:fill>
          <a:solidFill>
            <a:srgbClr val="308B16"/>
          </a:solidFill>
        </a:fill>
      </a:tcStyle>
    </a:firstRow>
  </a:tblStyle>
  <a:tblStyle styleId="{CF821DB8-F4EB-4A41-A1BA-3FCAFE7338EE}" styleName="">
    <a:tblBg/>
    <a:wholeTbl>
      <a:tcTxStyle b="off" i="off">
        <a:fontRef idx="minor">
          <a:srgbClr val="FFFFFF"/>
        </a:fontRef>
        <a:srgbClr val="FFFFFF"/>
      </a:tcTxStyle>
      <a:tcStyle>
        <a:tcBdr>
          <a:left>
            <a:ln w="12700" cap="flat">
              <a:solidFill>
                <a:srgbClr val="D6D7D6"/>
              </a:solidFill>
              <a:prstDash val="solid"/>
              <a:miter lim="400000"/>
            </a:ln>
          </a:left>
          <a:right>
            <a:ln w="12700" cap="flat">
              <a:solidFill>
                <a:srgbClr val="D6D7D6"/>
              </a:solidFill>
              <a:prstDash val="solid"/>
              <a:miter lim="400000"/>
            </a:ln>
          </a:right>
          <a:top>
            <a:ln w="12700" cap="flat">
              <a:solidFill>
                <a:srgbClr val="D6D7D6"/>
              </a:solidFill>
              <a:prstDash val="solid"/>
              <a:miter lim="400000"/>
            </a:ln>
          </a:top>
          <a:bottom>
            <a:ln w="12700" cap="flat">
              <a:solidFill>
                <a:srgbClr val="D6D7D6"/>
              </a:solidFill>
              <a:prstDash val="solid"/>
              <a:miter lim="400000"/>
            </a:ln>
          </a:bottom>
          <a:insideH>
            <a:ln w="12700" cap="flat">
              <a:solidFill>
                <a:srgbClr val="D6D7D6"/>
              </a:solidFill>
              <a:prstDash val="solid"/>
              <a:miter lim="400000"/>
            </a:ln>
          </a:insideH>
          <a:insideV>
            <a:ln w="12700" cap="flat">
              <a:solidFill>
                <a:srgbClr val="D6D7D6"/>
              </a:solidFill>
              <a:prstDash val="solid"/>
              <a:miter lim="400000"/>
            </a:ln>
          </a:insideV>
        </a:tcBdr>
        <a:fill>
          <a:noFill/>
        </a:fill>
      </a:tcStyle>
    </a:wholeTbl>
    <a:band2H>
      <a:tcTxStyle b="def" i="def"/>
      <a:tcStyle>
        <a:tcBdr/>
        <a:fill>
          <a:solidFill>
            <a:srgbClr val="797A7C">
              <a:alpha val="30000"/>
            </a:srgbClr>
          </a:solidFill>
        </a:fill>
      </a:tcStyle>
    </a:band2H>
    <a:firstCol>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25400" cap="flat">
              <a:solidFill>
                <a:srgbClr val="D6D7D6"/>
              </a:solidFill>
              <a:prstDash val="solid"/>
              <a:miter lim="400000"/>
            </a:ln>
          </a:insideV>
        </a:tcBdr>
        <a:fill>
          <a:solidFill>
            <a:srgbClr val="BF630E"/>
          </a:solidFill>
        </a:fill>
      </a:tcStyle>
    </a:firstCol>
    <a:lastRow>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25400" cap="flat">
              <a:solidFill>
                <a:srgbClr val="D6D7D6"/>
              </a:solidFill>
              <a:prstDash val="solid"/>
              <a:miter lim="400000"/>
            </a:ln>
          </a:insideH>
          <a:insideV>
            <a:ln w="12700" cap="flat">
              <a:noFill/>
              <a:miter lim="400000"/>
            </a:ln>
          </a:insideV>
        </a:tcBdr>
        <a:fill>
          <a:solidFill>
            <a:srgbClr val="9B4407"/>
          </a:solidFill>
        </a:fill>
      </a:tcStyle>
    </a:lastRow>
    <a:firstRow>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25400" cap="flat">
              <a:solidFill>
                <a:srgbClr val="D6D7D6"/>
              </a:solidFill>
              <a:prstDash val="solid"/>
              <a:miter lim="400000"/>
            </a:ln>
          </a:insideH>
          <a:insideV>
            <a:ln w="12700" cap="flat">
              <a:noFill/>
              <a:miter lim="400000"/>
            </a:ln>
          </a:insideV>
        </a:tcBdr>
        <a:fill>
          <a:solidFill>
            <a:srgbClr val="9B4407"/>
          </a:solidFill>
        </a:fill>
      </a:tcStyle>
    </a:firstRow>
  </a:tblStyle>
  <a:tblStyle styleId="{33BA23B1-9221-436E-865A-0063620EA4FD}" styleName="">
    <a:tblBg/>
    <a:wholeTbl>
      <a:tcTxStyle b="off" i="off">
        <a:fontRef idx="minor">
          <a:srgbClr val="FFFFFF"/>
        </a:fontRef>
        <a:srgbClr val="FFFFFF"/>
      </a:tcTxStyle>
      <a:tcStyle>
        <a:tcBdr>
          <a:left>
            <a:ln w="12700" cap="flat">
              <a:solidFill>
                <a:srgbClr val="909090"/>
              </a:solidFill>
              <a:prstDash val="solid"/>
              <a:miter lim="400000"/>
            </a:ln>
          </a:left>
          <a:right>
            <a:ln w="12700" cap="flat">
              <a:solidFill>
                <a:srgbClr val="909090"/>
              </a:solidFill>
              <a:prstDash val="solid"/>
              <a:miter lim="400000"/>
            </a:ln>
          </a:right>
          <a:top>
            <a:ln w="12700" cap="flat">
              <a:solidFill>
                <a:srgbClr val="909090"/>
              </a:solidFill>
              <a:prstDash val="solid"/>
              <a:miter lim="400000"/>
            </a:ln>
          </a:top>
          <a:bottom>
            <a:ln w="12700" cap="flat">
              <a:solidFill>
                <a:srgbClr val="909090"/>
              </a:solidFill>
              <a:prstDash val="solid"/>
              <a:miter lim="400000"/>
            </a:ln>
          </a:bottom>
          <a:insideH>
            <a:ln w="12700" cap="flat">
              <a:solidFill>
                <a:srgbClr val="909090"/>
              </a:solidFill>
              <a:prstDash val="solid"/>
              <a:miter lim="400000"/>
            </a:ln>
          </a:insideH>
          <a:insideV>
            <a:ln w="12700" cap="flat">
              <a:solidFill>
                <a:srgbClr val="909090"/>
              </a:solidFill>
              <a:prstDash val="solid"/>
              <a:miter lim="400000"/>
            </a:ln>
          </a:insideV>
        </a:tcBdr>
        <a:fill>
          <a:noFill/>
        </a:fill>
      </a:tcStyle>
    </a:wholeTbl>
    <a:band2H>
      <a:tcTxStyle b="def" i="def"/>
      <a:tcStyle>
        <a:tcBdr/>
        <a:fill>
          <a:solidFill>
            <a:srgbClr val="797A7C">
              <a:alpha val="30000"/>
            </a:srgbClr>
          </a:solidFill>
        </a:fill>
      </a:tcStyle>
    </a:band2H>
    <a:firstCol>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25400" cap="flat">
              <a:solidFill>
                <a:srgbClr val="D6D7D6"/>
              </a:solidFill>
              <a:prstDash val="solid"/>
              <a:miter lim="400000"/>
            </a:ln>
          </a:insideV>
        </a:tcBdr>
        <a:fill>
          <a:solidFill>
            <a:srgbClr val="1F2428"/>
          </a:solidFill>
        </a:fill>
      </a:tcStyle>
    </a:firstCol>
    <a:lastRow>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25400" cap="flat">
              <a:solidFill>
                <a:srgbClr val="D6D7D6"/>
              </a:solidFill>
              <a:prstDash val="solid"/>
              <a:miter lim="400000"/>
            </a:ln>
          </a:insideH>
          <a:insideV>
            <a:ln w="12700" cap="flat">
              <a:noFill/>
              <a:miter lim="400000"/>
            </a:ln>
          </a:insideV>
        </a:tcBdr>
        <a:fill>
          <a:solidFill>
            <a:srgbClr val="484B4C"/>
          </a:solidFill>
        </a:fill>
      </a:tcStyle>
    </a:lastRow>
    <a:firstRow>
      <a:tcTxStyle b="off"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25400" cap="flat">
              <a:solidFill>
                <a:srgbClr val="D6D7D6"/>
              </a:solidFill>
              <a:prstDash val="solid"/>
              <a:miter lim="400000"/>
            </a:ln>
          </a:insideH>
          <a:insideV>
            <a:ln w="12700" cap="flat">
              <a:noFill/>
              <a:miter lim="400000"/>
            </a:ln>
          </a:insideV>
        </a:tcBdr>
        <a:fill>
          <a:solidFill>
            <a:srgbClr val="484B4C"/>
          </a:solidFill>
        </a:fill>
      </a:tcStyle>
    </a:firstRow>
  </a:tblStyle>
  <a:tblStyle styleId="{2708684C-4D16-4618-839F-0558EEFCDFE6}" styleName="">
    <a:tblBg/>
    <a:wholeTbl>
      <a:tcTxStyle b="off" i="off">
        <a:fontRef idx="minor">
          <a:srgbClr val="FFFFFF"/>
        </a:fontRef>
        <a:srgbClr val="FFFFFF"/>
      </a:tcTxStyle>
      <a:tcStyle>
        <a:tcBdr>
          <a:left>
            <a:ln w="12700" cap="flat">
              <a:solidFill>
                <a:srgbClr val="929292"/>
              </a:solidFill>
              <a:custDash>
                <a:ds d="200000" sp="200000"/>
              </a:custDash>
              <a:miter lim="400000"/>
            </a:ln>
          </a:left>
          <a:right>
            <a:ln w="12700" cap="flat">
              <a:solidFill>
                <a:srgbClr val="929292"/>
              </a:solidFill>
              <a:custDash>
                <a:ds d="200000" sp="200000"/>
              </a:custDash>
              <a:miter lim="400000"/>
            </a:ln>
          </a:right>
          <a:top>
            <a:ln w="12700" cap="flat">
              <a:solidFill>
                <a:srgbClr val="929292"/>
              </a:solidFill>
              <a:custDash>
                <a:ds d="200000" sp="200000"/>
              </a:custDash>
              <a:miter lim="400000"/>
            </a:ln>
          </a:top>
          <a:bottom>
            <a:ln w="12700" cap="flat">
              <a:solidFill>
                <a:srgbClr val="929292"/>
              </a:solidFill>
              <a:custDash>
                <a:ds d="200000" sp="200000"/>
              </a:custDash>
              <a:miter lim="400000"/>
            </a:ln>
          </a:bottom>
          <a:insideH>
            <a:ln w="12700" cap="flat">
              <a:solidFill>
                <a:srgbClr val="929292"/>
              </a:solidFill>
              <a:custDash>
                <a:ds d="200000" sp="200000"/>
              </a:custDash>
              <a:miter lim="400000"/>
            </a:ln>
          </a:insideH>
          <a:insideV>
            <a:ln w="12700" cap="flat">
              <a:solidFill>
                <a:srgbClr val="929292"/>
              </a:solidFill>
              <a:custDash>
                <a:ds d="200000" sp="200000"/>
              </a:custDash>
              <a:miter lim="400000"/>
            </a:ln>
          </a:insideV>
        </a:tcBdr>
        <a:fill>
          <a:noFill/>
        </a:fill>
      </a:tcStyle>
    </a:wholeTbl>
    <a:band2H>
      <a:tcTxStyle b="def" i="def"/>
      <a:tcStyle>
        <a:tcBdr/>
        <a:fill>
          <a:solidFill>
            <a:srgbClr val="797A7C">
              <a:alpha val="30000"/>
            </a:srgbClr>
          </a:solidFill>
        </a:fill>
      </a:tcStyle>
    </a:band2H>
    <a:firstCol>
      <a:tcTxStyle b="on" i="off">
        <a:font>
          <a:latin typeface="Helvetica"/>
          <a:ea typeface="Helvetica"/>
          <a:cs typeface="Helvetica"/>
        </a:font>
        <a:srgbClr val="FFFFFF"/>
      </a:tcTxStyle>
      <a:tcStyle>
        <a:tcBdr>
          <a:left>
            <a:ln w="12700" cap="flat">
              <a:noFill/>
              <a:miter lim="400000"/>
            </a:ln>
          </a:left>
          <a:right>
            <a:ln w="25400" cap="flat">
              <a:solidFill>
                <a:srgbClr val="929292"/>
              </a:solidFill>
              <a:prstDash val="solid"/>
              <a:miter lim="400000"/>
            </a:ln>
          </a:right>
          <a:top>
            <a:ln w="25400" cap="flat">
              <a:solidFill>
                <a:srgbClr val="929292"/>
              </a:solidFill>
              <a:prstDash val="solid"/>
              <a:miter lim="400000"/>
            </a:ln>
          </a:top>
          <a:bottom>
            <a:ln w="25400" cap="flat">
              <a:solidFill>
                <a:srgbClr val="929292"/>
              </a:solidFill>
              <a:prstDash val="solid"/>
              <a:miter lim="400000"/>
            </a:ln>
          </a:bottom>
          <a:insideH>
            <a:ln w="25400" cap="flat">
              <a:solidFill>
                <a:srgbClr val="929292"/>
              </a:solidFill>
              <a:prstDash val="solid"/>
              <a:miter lim="400000"/>
            </a:ln>
          </a:insideH>
          <a:insideV>
            <a:ln w="25400" cap="flat">
              <a:solidFill>
                <a:srgbClr val="929292"/>
              </a:solidFill>
              <a:prstDash val="solid"/>
              <a:miter lim="400000"/>
            </a:ln>
          </a:insideV>
        </a:tcBdr>
        <a:fill>
          <a:noFill/>
        </a:fill>
      </a:tcStyle>
    </a:firstCol>
    <a:lastRow>
      <a:tcTxStyle b="on" i="off">
        <a:font>
          <a:latin typeface="Helvetica"/>
          <a:ea typeface="Helvetica"/>
          <a:cs typeface="Helvetica"/>
        </a:font>
        <a:srgbClr val="FFFFFF"/>
      </a:tcTxStyle>
      <a:tcStyle>
        <a:tcBdr>
          <a:left>
            <a:ln w="25400" cap="flat">
              <a:solidFill>
                <a:srgbClr val="929292"/>
              </a:solidFill>
              <a:prstDash val="solid"/>
              <a:miter lim="400000"/>
            </a:ln>
          </a:left>
          <a:right>
            <a:ln w="25400" cap="flat">
              <a:solidFill>
                <a:srgbClr val="929292"/>
              </a:solidFill>
              <a:prstDash val="solid"/>
              <a:miter lim="400000"/>
            </a:ln>
          </a:right>
          <a:top>
            <a:ln w="25400" cap="flat">
              <a:solidFill>
                <a:srgbClr val="929292"/>
              </a:solidFill>
              <a:prstDash val="solid"/>
              <a:miter lim="400000"/>
            </a:ln>
          </a:top>
          <a:bottom>
            <a:ln w="12700" cap="flat">
              <a:noFill/>
              <a:miter lim="400000"/>
            </a:ln>
          </a:bottom>
          <a:insideH>
            <a:ln w="25400" cap="flat">
              <a:solidFill>
                <a:srgbClr val="929292"/>
              </a:solidFill>
              <a:prstDash val="solid"/>
              <a:miter lim="400000"/>
            </a:ln>
          </a:insideH>
          <a:insideV>
            <a:ln w="25400" cap="flat">
              <a:solidFill>
                <a:srgbClr val="929292"/>
              </a:solidFill>
              <a:prstDash val="solid"/>
              <a:miter lim="400000"/>
            </a:ln>
          </a:insideV>
        </a:tcBdr>
        <a:fill>
          <a:noFill/>
        </a:fill>
      </a:tcStyle>
    </a:lastRow>
    <a:firstRow>
      <a:tcTxStyle b="on" i="off">
        <a:font>
          <a:latin typeface="Helvetica"/>
          <a:ea typeface="Helvetica"/>
          <a:cs typeface="Helvetica"/>
        </a:font>
        <a:srgbClr val="FFFFFF"/>
      </a:tcTxStyle>
      <a:tcStyle>
        <a:tcBdr>
          <a:left>
            <a:ln w="25400" cap="flat">
              <a:solidFill>
                <a:srgbClr val="929292"/>
              </a:solidFill>
              <a:prstDash val="solid"/>
              <a:miter lim="400000"/>
            </a:ln>
          </a:left>
          <a:right>
            <a:ln w="25400" cap="flat">
              <a:solidFill>
                <a:srgbClr val="929292"/>
              </a:solidFill>
              <a:prstDash val="solid"/>
              <a:miter lim="400000"/>
            </a:ln>
          </a:right>
          <a:top>
            <a:ln w="12700" cap="flat">
              <a:noFill/>
              <a:miter lim="400000"/>
            </a:ln>
          </a:top>
          <a:bottom>
            <a:ln w="25400" cap="flat">
              <a:solidFill>
                <a:srgbClr val="929292"/>
              </a:solidFill>
              <a:prstDash val="solid"/>
              <a:miter lim="400000"/>
            </a:ln>
          </a:bottom>
          <a:insideH>
            <a:ln w="25400" cap="flat">
              <a:solidFill>
                <a:srgbClr val="929292"/>
              </a:solidFill>
              <a:prstDash val="solid"/>
              <a:miter lim="400000"/>
            </a:ln>
          </a:insideH>
          <a:insideV>
            <a:ln w="25400" cap="flat">
              <a:solidFill>
                <a:srgbClr val="929292"/>
              </a:solidFill>
              <a:prstDash val="solid"/>
              <a:miter lim="400000"/>
            </a:ln>
          </a:insideV>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showComments="1"/>
</file>

<file path=ppt/_rels/presentation.xml.rels><?xml version="1.0" encoding="UTF-8" standalone="yes"?><Relationships xmlns="http://schemas.openxmlformats.org/package/2006/relationships"><Relationship Id="rId1" Type="http://schemas.openxmlformats.org/officeDocument/2006/relationships/presProps" Target="presProps.xml"/><Relationship Id="rId2" Type="http://schemas.openxmlformats.org/officeDocument/2006/relationships/viewProps" Target="viewProps.xml"/><Relationship Id="rId3" Type="http://schemas.openxmlformats.org/officeDocument/2006/relationships/commentAuthors" Target="commentAuthors.xml"/><Relationship Id="rId4" Type="http://schemas.openxmlformats.org/officeDocument/2006/relationships/tableStyles" Target="tableStyles.xml"/><Relationship Id="rId5" Type="http://schemas.openxmlformats.org/officeDocument/2006/relationships/slideMaster" Target="slideMasters/slideMaster1.xml"/><Relationship Id="rId6" Type="http://schemas.openxmlformats.org/officeDocument/2006/relationships/theme" Target="theme/theme1.xml"/><Relationship Id="rId7" Type="http://schemas.openxmlformats.org/officeDocument/2006/relationships/notesMaster" Target="notesMasters/notesMaster1.xml"/><Relationship Id="rId8" Type="http://schemas.openxmlformats.org/officeDocument/2006/relationships/slide" Target="slides/slide1.xml"/><Relationship Id="rId9" Type="http://schemas.openxmlformats.org/officeDocument/2006/relationships/slide" Target="slides/slide2.xml"/><Relationship Id="rId10" Type="http://schemas.openxmlformats.org/officeDocument/2006/relationships/slide" Target="slides/slide3.xml"/><Relationship Id="rId11" Type="http://schemas.openxmlformats.org/officeDocument/2006/relationships/slide" Target="slides/slide4.xml"/><Relationship Id="rId12" Type="http://schemas.openxmlformats.org/officeDocument/2006/relationships/slide" Target="slides/slide5.xml"/><Relationship Id="rId13" Type="http://schemas.openxmlformats.org/officeDocument/2006/relationships/slide" Target="slides/slide6.xml"/><Relationship Id="rId14" Type="http://schemas.openxmlformats.org/officeDocument/2006/relationships/slide" Target="slides/slide7.xml"/><Relationship Id="rId15" Type="http://schemas.openxmlformats.org/officeDocument/2006/relationships/slide" Target="slides/slide8.xml"/><Relationship Id="rId16" Type="http://schemas.openxmlformats.org/officeDocument/2006/relationships/slide" Target="slides/slide9.xml"/><Relationship Id="rId17" Type="http://schemas.openxmlformats.org/officeDocument/2006/relationships/slide" Target="slides/slide10.xml"/><Relationship Id="rId18" Type="http://schemas.openxmlformats.org/officeDocument/2006/relationships/slide" Target="slides/slide11.xml"/><Relationship Id="rId19" Type="http://schemas.openxmlformats.org/officeDocument/2006/relationships/slide" Target="slides/slide12.xml"/><Relationship Id="rId20" Type="http://schemas.openxmlformats.org/officeDocument/2006/relationships/slide" Target="slides/slide13.xml"/><Relationship Id="rId21" Type="http://schemas.openxmlformats.org/officeDocument/2006/relationships/slide" Target="slides/slide14.xml"/><Relationship Id="rId22" Type="http://schemas.openxmlformats.org/officeDocument/2006/relationships/slide" Target="slides/slide15.xml"/><Relationship Id="rId23" Type="http://schemas.openxmlformats.org/officeDocument/2006/relationships/slide" Target="slides/slide16.xml"/><Relationship Id="rId24" Type="http://schemas.openxmlformats.org/officeDocument/2006/relationships/slide" Target="slides/slide17.xml"/><Relationship Id="rId25" Type="http://schemas.openxmlformats.org/officeDocument/2006/relationships/slide" Target="slides/slide18.xml"/><Relationship Id="rId26" Type="http://schemas.openxmlformats.org/officeDocument/2006/relationships/slide" Target="slides/slide19.xml"/><Relationship Id="rId27" Type="http://schemas.openxmlformats.org/officeDocument/2006/relationships/slide" Target="slides/slide20.xml"/><Relationship Id="rId28" Type="http://schemas.openxmlformats.org/officeDocument/2006/relationships/slide" Target="slides/slide21.xml"/><Relationship Id="rId29" Type="http://schemas.openxmlformats.org/officeDocument/2006/relationships/slide" Target="slides/slide22.xml"/></Relationships>

</file>

<file path=ppt/notesMasters/_rels/notesMaster1.xml.rels><?xml version="1.0" encoding="UTF-8" standalone="yes"?><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 name="Shape 29"/>
          <p:cNvSpPr/>
          <p:nvPr>
            <p:ph type="sldImg"/>
          </p:nvPr>
        </p:nvSpPr>
        <p:spPr>
          <a:xfrm>
            <a:off x="1143000" y="685800"/>
            <a:ext cx="4572000" cy="3429000"/>
          </a:xfrm>
          <a:prstGeom prst="rect">
            <a:avLst/>
          </a:prstGeom>
        </p:spPr>
        <p:txBody>
          <a:bodyPr/>
          <a:lstStyle/>
          <a:p>
            <a:pPr lvl="0"/>
          </a:p>
        </p:txBody>
      </p:sp>
      <p:sp>
        <p:nvSpPr>
          <p:cNvPr id="30" name="Shape 30"/>
          <p:cNvSpPr/>
          <p:nvPr>
            <p:ph type="body" sz="quarter" idx="1"/>
          </p:nvPr>
        </p:nvSpPr>
        <p:spPr>
          <a:xfrm>
            <a:off x="914400" y="4343400"/>
            <a:ext cx="5029200" cy="4114800"/>
          </a:xfrm>
          <a:prstGeom prst="rect">
            <a:avLst/>
          </a:prstGeom>
        </p:spPr>
        <p:txBody>
          <a:bodyPr/>
          <a:lstStyle/>
          <a:p>
            <a:pPr lvl="0"/>
          </a:p>
        </p:txBody>
      </p:sp>
    </p:spTree>
  </p:cSld>
  <p:clrMap bg1="lt1" tx1="dk1" bg2="lt2" tx2="dk2" accent1="accent1" accent2="accent2" accent3="accent3" accent4="accent4" accent5="accent5" accent6="accent6" hlink="hlink" folHlink="folHlink"/>
  <p:notesStyle>
    <a:lvl1pPr defTabSz="457200">
      <a:lnSpc>
        <a:spcPct val="117999"/>
      </a:lnSpc>
      <a:defRPr sz="2200">
        <a:latin typeface="Helvetica Neue"/>
        <a:ea typeface="Helvetica Neue"/>
        <a:cs typeface="Helvetica Neue"/>
        <a:sym typeface="Helvetica Neue"/>
      </a:defRPr>
    </a:lvl1pPr>
    <a:lvl2pPr indent="228600" defTabSz="457200">
      <a:lnSpc>
        <a:spcPct val="117999"/>
      </a:lnSpc>
      <a:defRPr sz="2200">
        <a:latin typeface="Helvetica Neue"/>
        <a:ea typeface="Helvetica Neue"/>
        <a:cs typeface="Helvetica Neue"/>
        <a:sym typeface="Helvetica Neue"/>
      </a:defRPr>
    </a:lvl2pPr>
    <a:lvl3pPr indent="457200" defTabSz="457200">
      <a:lnSpc>
        <a:spcPct val="117999"/>
      </a:lnSpc>
      <a:defRPr sz="2200">
        <a:latin typeface="Helvetica Neue"/>
        <a:ea typeface="Helvetica Neue"/>
        <a:cs typeface="Helvetica Neue"/>
        <a:sym typeface="Helvetica Neue"/>
      </a:defRPr>
    </a:lvl3pPr>
    <a:lvl4pPr indent="685800" defTabSz="457200">
      <a:lnSpc>
        <a:spcPct val="117999"/>
      </a:lnSpc>
      <a:defRPr sz="2200">
        <a:latin typeface="Helvetica Neue"/>
        <a:ea typeface="Helvetica Neue"/>
        <a:cs typeface="Helvetica Neue"/>
        <a:sym typeface="Helvetica Neue"/>
      </a:defRPr>
    </a:lvl4pPr>
    <a:lvl5pPr indent="914400" defTabSz="457200">
      <a:lnSpc>
        <a:spcPct val="117999"/>
      </a:lnSpc>
      <a:defRPr sz="2200">
        <a:latin typeface="Helvetica Neue"/>
        <a:ea typeface="Helvetica Neue"/>
        <a:cs typeface="Helvetica Neue"/>
        <a:sym typeface="Helvetica Neue"/>
      </a:defRPr>
    </a:lvl5pPr>
    <a:lvl6pPr indent="1143000" defTabSz="457200">
      <a:lnSpc>
        <a:spcPct val="117999"/>
      </a:lnSpc>
      <a:defRPr sz="2200">
        <a:latin typeface="Helvetica Neue"/>
        <a:ea typeface="Helvetica Neue"/>
        <a:cs typeface="Helvetica Neue"/>
        <a:sym typeface="Helvetica Neue"/>
      </a:defRPr>
    </a:lvl6pPr>
    <a:lvl7pPr indent="1371600" defTabSz="457200">
      <a:lnSpc>
        <a:spcPct val="117999"/>
      </a:lnSpc>
      <a:defRPr sz="2200">
        <a:latin typeface="Helvetica Neue"/>
        <a:ea typeface="Helvetica Neue"/>
        <a:cs typeface="Helvetica Neue"/>
        <a:sym typeface="Helvetica Neue"/>
      </a:defRPr>
    </a:lvl7pPr>
    <a:lvl8pPr indent="1600200" defTabSz="457200">
      <a:lnSpc>
        <a:spcPct val="117999"/>
      </a:lnSpc>
      <a:defRPr sz="2200">
        <a:latin typeface="Helvetica Neue"/>
        <a:ea typeface="Helvetica Neue"/>
        <a:cs typeface="Helvetica Neue"/>
        <a:sym typeface="Helvetica Neue"/>
      </a:defRPr>
    </a:lvl8pPr>
    <a:lvl9pPr indent="1828800" defTabSz="457200">
      <a:lnSpc>
        <a:spcPct val="117999"/>
      </a:lnSpc>
      <a:defRPr sz="2200">
        <a:latin typeface="Helvetica Neue"/>
        <a:ea typeface="Helvetica Neue"/>
        <a:cs typeface="Helvetica Neue"/>
        <a:sym typeface="Helvetica Neue"/>
      </a:defRPr>
    </a:lvl9pPr>
  </p:notesStyle>
</p:notesMaster>
</file>

<file path=ppt/slideLayouts/_rels/slideLayout1.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x" showMasterSp="1" showMasterPhAnim="1">
  <p:cSld name="Tytuł i podtytuł">
    <p:spTree>
      <p:nvGrpSpPr>
        <p:cNvPr id="1" name=""/>
        <p:cNvGrpSpPr/>
        <p:nvPr/>
      </p:nvGrpSpPr>
      <p:grpSpPr>
        <a:xfrm>
          <a:off x="0" y="0"/>
          <a:ext cx="0" cy="0"/>
          <a:chOff x="0" y="0"/>
          <a:chExt cx="0" cy="0"/>
        </a:xfrm>
      </p:grpSpPr>
      <p:sp>
        <p:nvSpPr>
          <p:cNvPr id="5" name="Shape 5"/>
          <p:cNvSpPr/>
          <p:nvPr>
            <p:ph type="title"/>
          </p:nvPr>
        </p:nvSpPr>
        <p:spPr>
          <a:xfrm>
            <a:off x="1270000" y="1638300"/>
            <a:ext cx="10464800" cy="3302000"/>
          </a:xfrm>
          <a:prstGeom prst="rect">
            <a:avLst/>
          </a:prstGeom>
        </p:spPr>
        <p:txBody>
          <a:bodyPr anchor="b"/>
          <a:lstStyle/>
          <a:p>
            <a:pPr lvl="0">
              <a:defRPr sz="1800">
                <a:solidFill>
                  <a:srgbClr val="000000"/>
                </a:solidFill>
              </a:defRPr>
            </a:pPr>
            <a:r>
              <a:rPr sz="8000">
                <a:solidFill>
                  <a:srgbClr val="FFFFFF"/>
                </a:solidFill>
              </a:rPr>
              <a:t>Tekst tytułowy</a:t>
            </a:r>
          </a:p>
        </p:txBody>
      </p:sp>
      <p:sp>
        <p:nvSpPr>
          <p:cNvPr id="6" name="Shape 6"/>
          <p:cNvSpPr/>
          <p:nvPr>
            <p:ph type="body" idx="1"/>
          </p:nvPr>
        </p:nvSpPr>
        <p:spPr>
          <a:xfrm>
            <a:off x="1270000" y="5029200"/>
            <a:ext cx="10464800" cy="1130300"/>
          </a:xfrm>
          <a:prstGeom prst="rect">
            <a:avLst/>
          </a:prstGeom>
        </p:spPr>
        <p:txBody>
          <a:bodyPr anchor="t"/>
          <a:lstStyle>
            <a:lvl1pPr marL="0" indent="0" algn="ctr">
              <a:spcBef>
                <a:spcPts val="0"/>
              </a:spcBef>
              <a:buSzTx/>
              <a:buNone/>
              <a:defRPr sz="3200"/>
            </a:lvl1pPr>
            <a:lvl2pPr marL="0" indent="228600" algn="ctr">
              <a:spcBef>
                <a:spcPts val="0"/>
              </a:spcBef>
              <a:buSzTx/>
              <a:buNone/>
              <a:defRPr sz="3200"/>
            </a:lvl2pPr>
            <a:lvl3pPr marL="0" indent="457200" algn="ctr">
              <a:spcBef>
                <a:spcPts val="0"/>
              </a:spcBef>
              <a:buSzTx/>
              <a:buNone/>
              <a:defRPr sz="3200"/>
            </a:lvl3pPr>
            <a:lvl4pPr marL="0" indent="685800" algn="ctr">
              <a:spcBef>
                <a:spcPts val="0"/>
              </a:spcBef>
              <a:buSzTx/>
              <a:buNone/>
              <a:defRPr sz="3200"/>
            </a:lvl4pPr>
            <a:lvl5pPr marL="0" indent="914400" algn="ctr">
              <a:spcBef>
                <a:spcPts val="0"/>
              </a:spcBef>
              <a:buSzTx/>
              <a:buNone/>
              <a:defRPr sz="3200"/>
            </a:lvl5pPr>
          </a:lstStyle>
          <a:p>
            <a:pPr lvl="0">
              <a:defRPr sz="1800">
                <a:solidFill>
                  <a:srgbClr val="000000"/>
                </a:solidFill>
              </a:defRPr>
            </a:pPr>
            <a:r>
              <a:rPr sz="3200">
                <a:solidFill>
                  <a:srgbClr val="FFFFFF"/>
                </a:solidFill>
              </a:rPr>
              <a:t>Treść - poziom 1</a:t>
            </a:r>
            <a:endParaRPr sz="3200">
              <a:solidFill>
                <a:srgbClr val="FFFFFF"/>
              </a:solidFill>
            </a:endParaRPr>
          </a:p>
          <a:p>
            <a:pPr lvl="1">
              <a:defRPr sz="1800">
                <a:solidFill>
                  <a:srgbClr val="000000"/>
                </a:solidFill>
              </a:defRPr>
            </a:pPr>
            <a:r>
              <a:rPr sz="3200">
                <a:solidFill>
                  <a:srgbClr val="FFFFFF"/>
                </a:solidFill>
              </a:rPr>
              <a:t>Treść - poziom 2</a:t>
            </a:r>
            <a:endParaRPr sz="3200">
              <a:solidFill>
                <a:srgbClr val="FFFFFF"/>
              </a:solidFill>
            </a:endParaRPr>
          </a:p>
          <a:p>
            <a:pPr lvl="2">
              <a:defRPr sz="1800">
                <a:solidFill>
                  <a:srgbClr val="000000"/>
                </a:solidFill>
              </a:defRPr>
            </a:pPr>
            <a:r>
              <a:rPr sz="3200">
                <a:solidFill>
                  <a:srgbClr val="FFFFFF"/>
                </a:solidFill>
              </a:rPr>
              <a:t>Treść - poziom 3</a:t>
            </a:r>
            <a:endParaRPr sz="3200">
              <a:solidFill>
                <a:srgbClr val="FFFFFF"/>
              </a:solidFill>
            </a:endParaRPr>
          </a:p>
          <a:p>
            <a:pPr lvl="3">
              <a:defRPr sz="1800">
                <a:solidFill>
                  <a:srgbClr val="000000"/>
                </a:solidFill>
              </a:defRPr>
            </a:pPr>
            <a:r>
              <a:rPr sz="3200">
                <a:solidFill>
                  <a:srgbClr val="FFFFFF"/>
                </a:solidFill>
              </a:rPr>
              <a:t>Treść - poziom 4</a:t>
            </a:r>
            <a:endParaRPr sz="3200">
              <a:solidFill>
                <a:srgbClr val="FFFFFF"/>
              </a:solidFill>
            </a:endParaRPr>
          </a:p>
          <a:p>
            <a:pPr lvl="4">
              <a:defRPr sz="1800">
                <a:solidFill>
                  <a:srgbClr val="000000"/>
                </a:solidFill>
              </a:defRPr>
            </a:pPr>
            <a:r>
              <a:rPr sz="3200">
                <a:solidFill>
                  <a:srgbClr val="FFFFFF"/>
                </a:solidFill>
              </a:rPr>
              <a:t>Treść - poziom 5</a:t>
            </a:r>
          </a:p>
        </p:txBody>
      </p:sp>
    </p:spTree>
  </p:cSld>
  <p:clrMapOvr>
    <a:masterClrMapping/>
  </p:clrMapOvr>
  <p:transition spd="med" advClick="1"/>
</p:sldLayout>
</file>

<file path=ppt/slideLayouts/slideLayout2.xml><?xml version="1.0" encoding="utf-8"?>
<p:sldLayout xmlns:a="http://schemas.openxmlformats.org/drawingml/2006/main" xmlns:r="http://schemas.openxmlformats.org/officeDocument/2006/relationships" xmlns:p="http://schemas.openxmlformats.org/presentationml/2006/main" type="tx" showMasterSp="1" showMasterPhAnim="1">
  <p:cSld name="Zdjęcie (poziomo)">
    <p:spTree>
      <p:nvGrpSpPr>
        <p:cNvPr id="1" name=""/>
        <p:cNvGrpSpPr/>
        <p:nvPr/>
      </p:nvGrpSpPr>
      <p:grpSpPr>
        <a:xfrm>
          <a:off x="0" y="0"/>
          <a:ext cx="0" cy="0"/>
          <a:chOff x="0" y="0"/>
          <a:chExt cx="0" cy="0"/>
        </a:xfrm>
      </p:grpSpPr>
      <p:sp>
        <p:nvSpPr>
          <p:cNvPr id="8" name="Shape 8"/>
          <p:cNvSpPr/>
          <p:nvPr>
            <p:ph type="title"/>
          </p:nvPr>
        </p:nvSpPr>
        <p:spPr>
          <a:xfrm>
            <a:off x="1270000" y="6718300"/>
            <a:ext cx="10464800" cy="1422400"/>
          </a:xfrm>
          <a:prstGeom prst="rect">
            <a:avLst/>
          </a:prstGeom>
        </p:spPr>
        <p:txBody>
          <a:bodyPr/>
          <a:lstStyle/>
          <a:p>
            <a:pPr lvl="0">
              <a:defRPr sz="1800">
                <a:solidFill>
                  <a:srgbClr val="000000"/>
                </a:solidFill>
              </a:defRPr>
            </a:pPr>
            <a:r>
              <a:rPr sz="8000">
                <a:solidFill>
                  <a:srgbClr val="FFFFFF"/>
                </a:solidFill>
              </a:rPr>
              <a:t>Tekst tytułowy</a:t>
            </a:r>
          </a:p>
        </p:txBody>
      </p:sp>
      <p:sp>
        <p:nvSpPr>
          <p:cNvPr id="9" name="Shape 9"/>
          <p:cNvSpPr/>
          <p:nvPr>
            <p:ph type="body" idx="1"/>
          </p:nvPr>
        </p:nvSpPr>
        <p:spPr>
          <a:xfrm>
            <a:off x="1270000" y="8191500"/>
            <a:ext cx="10464800" cy="1130300"/>
          </a:xfrm>
          <a:prstGeom prst="rect">
            <a:avLst/>
          </a:prstGeom>
        </p:spPr>
        <p:txBody>
          <a:bodyPr anchor="t"/>
          <a:lstStyle>
            <a:lvl1pPr marL="0" indent="0" algn="ctr">
              <a:spcBef>
                <a:spcPts val="0"/>
              </a:spcBef>
              <a:buSzTx/>
              <a:buNone/>
              <a:defRPr sz="3200"/>
            </a:lvl1pPr>
            <a:lvl2pPr marL="0" indent="228600" algn="ctr">
              <a:spcBef>
                <a:spcPts val="0"/>
              </a:spcBef>
              <a:buSzTx/>
              <a:buNone/>
              <a:defRPr sz="3200"/>
            </a:lvl2pPr>
            <a:lvl3pPr marL="0" indent="457200" algn="ctr">
              <a:spcBef>
                <a:spcPts val="0"/>
              </a:spcBef>
              <a:buSzTx/>
              <a:buNone/>
              <a:defRPr sz="3200"/>
            </a:lvl3pPr>
            <a:lvl4pPr marL="0" indent="685800" algn="ctr">
              <a:spcBef>
                <a:spcPts val="0"/>
              </a:spcBef>
              <a:buSzTx/>
              <a:buNone/>
              <a:defRPr sz="3200"/>
            </a:lvl4pPr>
            <a:lvl5pPr marL="0" indent="914400" algn="ctr">
              <a:spcBef>
                <a:spcPts val="0"/>
              </a:spcBef>
              <a:buSzTx/>
              <a:buNone/>
              <a:defRPr sz="3200"/>
            </a:lvl5pPr>
          </a:lstStyle>
          <a:p>
            <a:pPr lvl="0">
              <a:defRPr sz="1800">
                <a:solidFill>
                  <a:srgbClr val="000000"/>
                </a:solidFill>
              </a:defRPr>
            </a:pPr>
            <a:r>
              <a:rPr sz="3200">
                <a:solidFill>
                  <a:srgbClr val="FFFFFF"/>
                </a:solidFill>
              </a:rPr>
              <a:t>Treść - poziom 1</a:t>
            </a:r>
            <a:endParaRPr sz="3200">
              <a:solidFill>
                <a:srgbClr val="FFFFFF"/>
              </a:solidFill>
            </a:endParaRPr>
          </a:p>
          <a:p>
            <a:pPr lvl="1">
              <a:defRPr sz="1800">
                <a:solidFill>
                  <a:srgbClr val="000000"/>
                </a:solidFill>
              </a:defRPr>
            </a:pPr>
            <a:r>
              <a:rPr sz="3200">
                <a:solidFill>
                  <a:srgbClr val="FFFFFF"/>
                </a:solidFill>
              </a:rPr>
              <a:t>Treść - poziom 2</a:t>
            </a:r>
            <a:endParaRPr sz="3200">
              <a:solidFill>
                <a:srgbClr val="FFFFFF"/>
              </a:solidFill>
            </a:endParaRPr>
          </a:p>
          <a:p>
            <a:pPr lvl="2">
              <a:defRPr sz="1800">
                <a:solidFill>
                  <a:srgbClr val="000000"/>
                </a:solidFill>
              </a:defRPr>
            </a:pPr>
            <a:r>
              <a:rPr sz="3200">
                <a:solidFill>
                  <a:srgbClr val="FFFFFF"/>
                </a:solidFill>
              </a:rPr>
              <a:t>Treść - poziom 3</a:t>
            </a:r>
            <a:endParaRPr sz="3200">
              <a:solidFill>
                <a:srgbClr val="FFFFFF"/>
              </a:solidFill>
            </a:endParaRPr>
          </a:p>
          <a:p>
            <a:pPr lvl="3">
              <a:defRPr sz="1800">
                <a:solidFill>
                  <a:srgbClr val="000000"/>
                </a:solidFill>
              </a:defRPr>
            </a:pPr>
            <a:r>
              <a:rPr sz="3200">
                <a:solidFill>
                  <a:srgbClr val="FFFFFF"/>
                </a:solidFill>
              </a:rPr>
              <a:t>Treść - poziom 4</a:t>
            </a:r>
            <a:endParaRPr sz="3200">
              <a:solidFill>
                <a:srgbClr val="FFFFFF"/>
              </a:solidFill>
            </a:endParaRPr>
          </a:p>
          <a:p>
            <a:pPr lvl="4">
              <a:defRPr sz="1800">
                <a:solidFill>
                  <a:srgbClr val="000000"/>
                </a:solidFill>
              </a:defRPr>
            </a:pPr>
            <a:r>
              <a:rPr sz="3200">
                <a:solidFill>
                  <a:srgbClr val="FFFFFF"/>
                </a:solidFill>
              </a:rPr>
              <a:t>Treść - poziom 5</a:t>
            </a:r>
          </a:p>
        </p:txBody>
      </p:sp>
    </p:spTree>
  </p:cSld>
  <p:clrMapOvr>
    <a:masterClrMapping/>
  </p:clrMapOvr>
  <p:transition spd="med" advClick="1"/>
</p:sldLayout>
</file>

<file path=ppt/slideLayouts/slideLayout3.xml><?xml version="1.0" encoding="utf-8"?>
<p:sldLayout xmlns:a="http://schemas.openxmlformats.org/drawingml/2006/main" xmlns:r="http://schemas.openxmlformats.org/officeDocument/2006/relationships" xmlns:p="http://schemas.openxmlformats.org/presentationml/2006/main" type="tx" showMasterSp="1" showMasterPhAnim="1">
  <p:cSld name="Tytuł (na środku)">
    <p:spTree>
      <p:nvGrpSpPr>
        <p:cNvPr id="1" name=""/>
        <p:cNvGrpSpPr/>
        <p:nvPr/>
      </p:nvGrpSpPr>
      <p:grpSpPr>
        <a:xfrm>
          <a:off x="0" y="0"/>
          <a:ext cx="0" cy="0"/>
          <a:chOff x="0" y="0"/>
          <a:chExt cx="0" cy="0"/>
        </a:xfrm>
      </p:grpSpPr>
      <p:sp>
        <p:nvSpPr>
          <p:cNvPr id="11" name="Shape 11"/>
          <p:cNvSpPr/>
          <p:nvPr>
            <p:ph type="title"/>
          </p:nvPr>
        </p:nvSpPr>
        <p:spPr>
          <a:xfrm>
            <a:off x="1270000" y="3225800"/>
            <a:ext cx="10464800" cy="3302000"/>
          </a:xfrm>
          <a:prstGeom prst="rect">
            <a:avLst/>
          </a:prstGeom>
        </p:spPr>
        <p:txBody>
          <a:bodyPr/>
          <a:lstStyle/>
          <a:p>
            <a:pPr lvl="0">
              <a:defRPr sz="1800">
                <a:solidFill>
                  <a:srgbClr val="000000"/>
                </a:solidFill>
              </a:defRPr>
            </a:pPr>
            <a:r>
              <a:rPr sz="8000">
                <a:solidFill>
                  <a:srgbClr val="FFFFFF"/>
                </a:solidFill>
              </a:rPr>
              <a:t>Tekst tytułowy</a:t>
            </a:r>
          </a:p>
        </p:txBody>
      </p:sp>
    </p:spTree>
  </p:cSld>
  <p:clrMapOvr>
    <a:masterClrMapping/>
  </p:clrMapOvr>
  <p:transition spd="med" advClick="1"/>
</p:sldLayout>
</file>

<file path=ppt/slideLayouts/slideLayout4.xml><?xml version="1.0" encoding="utf-8"?>
<p:sldLayout xmlns:a="http://schemas.openxmlformats.org/drawingml/2006/main" xmlns:r="http://schemas.openxmlformats.org/officeDocument/2006/relationships" xmlns:p="http://schemas.openxmlformats.org/presentationml/2006/main" type="tx" showMasterSp="1" showMasterPhAnim="1">
  <p:cSld name="Zdjęcie (pionowo)">
    <p:spTree>
      <p:nvGrpSpPr>
        <p:cNvPr id="1" name=""/>
        <p:cNvGrpSpPr/>
        <p:nvPr/>
      </p:nvGrpSpPr>
      <p:grpSpPr>
        <a:xfrm>
          <a:off x="0" y="0"/>
          <a:ext cx="0" cy="0"/>
          <a:chOff x="0" y="0"/>
          <a:chExt cx="0" cy="0"/>
        </a:xfrm>
      </p:grpSpPr>
      <p:sp>
        <p:nvSpPr>
          <p:cNvPr id="13" name="Shape 13"/>
          <p:cNvSpPr/>
          <p:nvPr>
            <p:ph type="title"/>
          </p:nvPr>
        </p:nvSpPr>
        <p:spPr>
          <a:xfrm>
            <a:off x="952500" y="635000"/>
            <a:ext cx="5334000" cy="3987800"/>
          </a:xfrm>
          <a:prstGeom prst="rect">
            <a:avLst/>
          </a:prstGeom>
        </p:spPr>
        <p:txBody>
          <a:bodyPr anchor="b"/>
          <a:lstStyle>
            <a:lvl1pPr>
              <a:defRPr sz="6000"/>
            </a:lvl1pPr>
          </a:lstStyle>
          <a:p>
            <a:pPr lvl="0">
              <a:defRPr sz="1800">
                <a:solidFill>
                  <a:srgbClr val="000000"/>
                </a:solidFill>
              </a:defRPr>
            </a:pPr>
            <a:r>
              <a:rPr sz="6000">
                <a:solidFill>
                  <a:srgbClr val="FFFFFF"/>
                </a:solidFill>
              </a:rPr>
              <a:t>Tekst tytułowy</a:t>
            </a:r>
          </a:p>
        </p:txBody>
      </p:sp>
      <p:sp>
        <p:nvSpPr>
          <p:cNvPr id="14" name="Shape 14"/>
          <p:cNvSpPr/>
          <p:nvPr>
            <p:ph type="body" idx="1"/>
          </p:nvPr>
        </p:nvSpPr>
        <p:spPr>
          <a:xfrm>
            <a:off x="952500" y="4762500"/>
            <a:ext cx="5334000" cy="4114800"/>
          </a:xfrm>
          <a:prstGeom prst="rect">
            <a:avLst/>
          </a:prstGeom>
        </p:spPr>
        <p:txBody>
          <a:bodyPr anchor="t"/>
          <a:lstStyle>
            <a:lvl1pPr marL="0" indent="0" algn="ctr">
              <a:spcBef>
                <a:spcPts val="0"/>
              </a:spcBef>
              <a:buSzTx/>
              <a:buNone/>
              <a:defRPr sz="3200"/>
            </a:lvl1pPr>
            <a:lvl2pPr marL="0" indent="228600" algn="ctr">
              <a:spcBef>
                <a:spcPts val="0"/>
              </a:spcBef>
              <a:buSzTx/>
              <a:buNone/>
              <a:defRPr sz="3200"/>
            </a:lvl2pPr>
            <a:lvl3pPr marL="0" indent="457200" algn="ctr">
              <a:spcBef>
                <a:spcPts val="0"/>
              </a:spcBef>
              <a:buSzTx/>
              <a:buNone/>
              <a:defRPr sz="3200"/>
            </a:lvl3pPr>
            <a:lvl4pPr marL="0" indent="685800" algn="ctr">
              <a:spcBef>
                <a:spcPts val="0"/>
              </a:spcBef>
              <a:buSzTx/>
              <a:buNone/>
              <a:defRPr sz="3200"/>
            </a:lvl4pPr>
            <a:lvl5pPr marL="0" indent="914400" algn="ctr">
              <a:spcBef>
                <a:spcPts val="0"/>
              </a:spcBef>
              <a:buSzTx/>
              <a:buNone/>
              <a:defRPr sz="3200"/>
            </a:lvl5pPr>
          </a:lstStyle>
          <a:p>
            <a:pPr lvl="0">
              <a:defRPr sz="1800">
                <a:solidFill>
                  <a:srgbClr val="000000"/>
                </a:solidFill>
              </a:defRPr>
            </a:pPr>
            <a:r>
              <a:rPr sz="3200">
                <a:solidFill>
                  <a:srgbClr val="FFFFFF"/>
                </a:solidFill>
              </a:rPr>
              <a:t>Treść - poziom 1</a:t>
            </a:r>
            <a:endParaRPr sz="3200">
              <a:solidFill>
                <a:srgbClr val="FFFFFF"/>
              </a:solidFill>
            </a:endParaRPr>
          </a:p>
          <a:p>
            <a:pPr lvl="1">
              <a:defRPr sz="1800">
                <a:solidFill>
                  <a:srgbClr val="000000"/>
                </a:solidFill>
              </a:defRPr>
            </a:pPr>
            <a:r>
              <a:rPr sz="3200">
                <a:solidFill>
                  <a:srgbClr val="FFFFFF"/>
                </a:solidFill>
              </a:rPr>
              <a:t>Treść - poziom 2</a:t>
            </a:r>
            <a:endParaRPr sz="3200">
              <a:solidFill>
                <a:srgbClr val="FFFFFF"/>
              </a:solidFill>
            </a:endParaRPr>
          </a:p>
          <a:p>
            <a:pPr lvl="2">
              <a:defRPr sz="1800">
                <a:solidFill>
                  <a:srgbClr val="000000"/>
                </a:solidFill>
              </a:defRPr>
            </a:pPr>
            <a:r>
              <a:rPr sz="3200">
                <a:solidFill>
                  <a:srgbClr val="FFFFFF"/>
                </a:solidFill>
              </a:rPr>
              <a:t>Treść - poziom 3</a:t>
            </a:r>
            <a:endParaRPr sz="3200">
              <a:solidFill>
                <a:srgbClr val="FFFFFF"/>
              </a:solidFill>
            </a:endParaRPr>
          </a:p>
          <a:p>
            <a:pPr lvl="3">
              <a:defRPr sz="1800">
                <a:solidFill>
                  <a:srgbClr val="000000"/>
                </a:solidFill>
              </a:defRPr>
            </a:pPr>
            <a:r>
              <a:rPr sz="3200">
                <a:solidFill>
                  <a:srgbClr val="FFFFFF"/>
                </a:solidFill>
              </a:rPr>
              <a:t>Treść - poziom 4</a:t>
            </a:r>
            <a:endParaRPr sz="3200">
              <a:solidFill>
                <a:srgbClr val="FFFFFF"/>
              </a:solidFill>
            </a:endParaRPr>
          </a:p>
          <a:p>
            <a:pPr lvl="4">
              <a:defRPr sz="1800">
                <a:solidFill>
                  <a:srgbClr val="000000"/>
                </a:solidFill>
              </a:defRPr>
            </a:pPr>
            <a:r>
              <a:rPr sz="3200">
                <a:solidFill>
                  <a:srgbClr val="FFFFFF"/>
                </a:solidFill>
              </a:rPr>
              <a:t>Treść - poziom 5</a:t>
            </a:r>
          </a:p>
        </p:txBody>
      </p:sp>
    </p:spTree>
  </p:cSld>
  <p:clrMapOvr>
    <a:masterClrMapping/>
  </p:clrMapOvr>
  <p:transition spd="med" advClick="1"/>
</p:sldLayout>
</file>

<file path=ppt/slideLayouts/slideLayout5.xml><?xml version="1.0" encoding="utf-8"?>
<p:sldLayout xmlns:a="http://schemas.openxmlformats.org/drawingml/2006/main" xmlns:r="http://schemas.openxmlformats.org/officeDocument/2006/relationships" xmlns:p="http://schemas.openxmlformats.org/presentationml/2006/main" type="tx" showMasterSp="1" showMasterPhAnim="1">
  <p:cSld name="Tytuł (na górze)">
    <p:spTree>
      <p:nvGrpSpPr>
        <p:cNvPr id="1" name=""/>
        <p:cNvGrpSpPr/>
        <p:nvPr/>
      </p:nvGrpSpPr>
      <p:grpSpPr>
        <a:xfrm>
          <a:off x="0" y="0"/>
          <a:ext cx="0" cy="0"/>
          <a:chOff x="0" y="0"/>
          <a:chExt cx="0" cy="0"/>
        </a:xfrm>
      </p:grpSpPr>
      <p:sp>
        <p:nvSpPr>
          <p:cNvPr id="16" name="Shape 16"/>
          <p:cNvSpPr/>
          <p:nvPr>
            <p:ph type="title"/>
          </p:nvPr>
        </p:nvSpPr>
        <p:spPr>
          <a:prstGeom prst="rect">
            <a:avLst/>
          </a:prstGeom>
        </p:spPr>
        <p:txBody>
          <a:bodyPr/>
          <a:lstStyle/>
          <a:p>
            <a:pPr lvl="0">
              <a:defRPr sz="1800">
                <a:solidFill>
                  <a:srgbClr val="000000"/>
                </a:solidFill>
              </a:defRPr>
            </a:pPr>
            <a:r>
              <a:rPr sz="8000">
                <a:solidFill>
                  <a:srgbClr val="FFFFFF"/>
                </a:solidFill>
              </a:rPr>
              <a:t>Tekst tytułowy</a:t>
            </a:r>
          </a:p>
        </p:txBody>
      </p:sp>
    </p:spTree>
  </p:cSld>
  <p:clrMapOvr>
    <a:masterClrMapping/>
  </p:clrMapOvr>
  <p:transition spd="med" advClick="1"/>
</p:sldLayout>
</file>

<file path=ppt/slideLayouts/slideLayout6.xml><?xml version="1.0" encoding="utf-8"?>
<p:sldLayout xmlns:a="http://schemas.openxmlformats.org/drawingml/2006/main" xmlns:r="http://schemas.openxmlformats.org/officeDocument/2006/relationships" xmlns:p="http://schemas.openxmlformats.org/presentationml/2006/main" type="tx" showMasterSp="1" showMasterPhAnim="1">
  <p:cSld name="Tytuł i punktory">
    <p:spTree>
      <p:nvGrpSpPr>
        <p:cNvPr id="1" name=""/>
        <p:cNvGrpSpPr/>
        <p:nvPr/>
      </p:nvGrpSpPr>
      <p:grpSpPr>
        <a:xfrm>
          <a:off x="0" y="0"/>
          <a:ext cx="0" cy="0"/>
          <a:chOff x="0" y="0"/>
          <a:chExt cx="0" cy="0"/>
        </a:xfrm>
      </p:grpSpPr>
      <p:sp>
        <p:nvSpPr>
          <p:cNvPr id="18" name="Shape 18"/>
          <p:cNvSpPr/>
          <p:nvPr>
            <p:ph type="title"/>
          </p:nvPr>
        </p:nvSpPr>
        <p:spPr>
          <a:prstGeom prst="rect">
            <a:avLst/>
          </a:prstGeom>
        </p:spPr>
        <p:txBody>
          <a:bodyPr/>
          <a:lstStyle/>
          <a:p>
            <a:pPr lvl="0">
              <a:defRPr sz="1800">
                <a:solidFill>
                  <a:srgbClr val="000000"/>
                </a:solidFill>
              </a:defRPr>
            </a:pPr>
            <a:r>
              <a:rPr sz="8000">
                <a:solidFill>
                  <a:srgbClr val="FFFFFF"/>
                </a:solidFill>
              </a:rPr>
              <a:t>Tekst tytułowy</a:t>
            </a:r>
          </a:p>
        </p:txBody>
      </p:sp>
      <p:sp>
        <p:nvSpPr>
          <p:cNvPr id="19" name="Shape 19"/>
          <p:cNvSpPr/>
          <p:nvPr>
            <p:ph type="body" idx="1"/>
          </p:nvPr>
        </p:nvSpPr>
        <p:spPr>
          <a:prstGeom prst="rect">
            <a:avLst/>
          </a:prstGeom>
        </p:spPr>
        <p:txBody>
          <a:bodyPr/>
          <a:lstStyle/>
          <a:p>
            <a:pPr lvl="0">
              <a:defRPr sz="1800">
                <a:solidFill>
                  <a:srgbClr val="000000"/>
                </a:solidFill>
              </a:defRPr>
            </a:pPr>
            <a:r>
              <a:rPr sz="3800">
                <a:solidFill>
                  <a:srgbClr val="FFFFFF"/>
                </a:solidFill>
              </a:rPr>
              <a:t>Treść - poziom 1</a:t>
            </a:r>
            <a:endParaRPr sz="3800">
              <a:solidFill>
                <a:srgbClr val="FFFFFF"/>
              </a:solidFill>
            </a:endParaRPr>
          </a:p>
          <a:p>
            <a:pPr lvl="1">
              <a:defRPr sz="1800">
                <a:solidFill>
                  <a:srgbClr val="000000"/>
                </a:solidFill>
              </a:defRPr>
            </a:pPr>
            <a:r>
              <a:rPr sz="3800">
                <a:solidFill>
                  <a:srgbClr val="FFFFFF"/>
                </a:solidFill>
              </a:rPr>
              <a:t>Treść - poziom 2</a:t>
            </a:r>
            <a:endParaRPr sz="3800">
              <a:solidFill>
                <a:srgbClr val="FFFFFF"/>
              </a:solidFill>
            </a:endParaRPr>
          </a:p>
          <a:p>
            <a:pPr lvl="2">
              <a:defRPr sz="1800">
                <a:solidFill>
                  <a:srgbClr val="000000"/>
                </a:solidFill>
              </a:defRPr>
            </a:pPr>
            <a:r>
              <a:rPr sz="3800">
                <a:solidFill>
                  <a:srgbClr val="FFFFFF"/>
                </a:solidFill>
              </a:rPr>
              <a:t>Treść - poziom 3</a:t>
            </a:r>
            <a:endParaRPr sz="3800">
              <a:solidFill>
                <a:srgbClr val="FFFFFF"/>
              </a:solidFill>
            </a:endParaRPr>
          </a:p>
          <a:p>
            <a:pPr lvl="3">
              <a:defRPr sz="1800">
                <a:solidFill>
                  <a:srgbClr val="000000"/>
                </a:solidFill>
              </a:defRPr>
            </a:pPr>
            <a:r>
              <a:rPr sz="3800">
                <a:solidFill>
                  <a:srgbClr val="FFFFFF"/>
                </a:solidFill>
              </a:rPr>
              <a:t>Treść - poziom 4</a:t>
            </a:r>
            <a:endParaRPr sz="3800">
              <a:solidFill>
                <a:srgbClr val="FFFFFF"/>
              </a:solidFill>
            </a:endParaRPr>
          </a:p>
          <a:p>
            <a:pPr lvl="4">
              <a:defRPr sz="1800">
                <a:solidFill>
                  <a:srgbClr val="000000"/>
                </a:solidFill>
              </a:defRPr>
            </a:pPr>
            <a:r>
              <a:rPr sz="3800">
                <a:solidFill>
                  <a:srgbClr val="FFFFFF"/>
                </a:solidFill>
              </a:rPr>
              <a:t>Treść - poziom 5</a:t>
            </a:r>
          </a:p>
        </p:txBody>
      </p:sp>
    </p:spTree>
  </p:cSld>
  <p:clrMapOvr>
    <a:masterClrMapping/>
  </p:clrMapOvr>
  <p:transition spd="med" advClick="1"/>
</p:sldLayout>
</file>

<file path=ppt/slideLayouts/slideLayout7.xml><?xml version="1.0" encoding="utf-8"?>
<p:sldLayout xmlns:a="http://schemas.openxmlformats.org/drawingml/2006/main" xmlns:r="http://schemas.openxmlformats.org/officeDocument/2006/relationships" xmlns:p="http://schemas.openxmlformats.org/presentationml/2006/main" type="tx" showMasterSp="1" showMasterPhAnim="1">
  <p:cSld name="Tytuł i punktory ze zdjęciem">
    <p:spTree>
      <p:nvGrpSpPr>
        <p:cNvPr id="1" name=""/>
        <p:cNvGrpSpPr/>
        <p:nvPr/>
      </p:nvGrpSpPr>
      <p:grpSpPr>
        <a:xfrm>
          <a:off x="0" y="0"/>
          <a:ext cx="0" cy="0"/>
          <a:chOff x="0" y="0"/>
          <a:chExt cx="0" cy="0"/>
        </a:xfrm>
      </p:grpSpPr>
      <p:sp>
        <p:nvSpPr>
          <p:cNvPr id="21" name="Shape 21"/>
          <p:cNvSpPr/>
          <p:nvPr>
            <p:ph type="title"/>
          </p:nvPr>
        </p:nvSpPr>
        <p:spPr>
          <a:prstGeom prst="rect">
            <a:avLst/>
          </a:prstGeom>
        </p:spPr>
        <p:txBody>
          <a:bodyPr/>
          <a:lstStyle/>
          <a:p>
            <a:pPr lvl="0">
              <a:defRPr sz="1800">
                <a:solidFill>
                  <a:srgbClr val="000000"/>
                </a:solidFill>
              </a:defRPr>
            </a:pPr>
            <a:r>
              <a:rPr sz="8000">
                <a:solidFill>
                  <a:srgbClr val="FFFFFF"/>
                </a:solidFill>
              </a:rPr>
              <a:t>Tekst tytułowy</a:t>
            </a:r>
          </a:p>
        </p:txBody>
      </p:sp>
      <p:sp>
        <p:nvSpPr>
          <p:cNvPr id="22" name="Shape 22"/>
          <p:cNvSpPr/>
          <p:nvPr>
            <p:ph type="body" idx="1"/>
          </p:nvPr>
        </p:nvSpPr>
        <p:spPr>
          <a:xfrm>
            <a:off x="952500" y="2590800"/>
            <a:ext cx="5334000" cy="6286500"/>
          </a:xfrm>
          <a:prstGeom prst="rect">
            <a:avLst/>
          </a:prstGeom>
        </p:spPr>
        <p:txBody>
          <a:bodyPr/>
          <a:lstStyle>
            <a:lvl1pPr marL="342900" indent="-342900">
              <a:spcBef>
                <a:spcPts val="3200"/>
              </a:spcBef>
              <a:defRPr sz="2800"/>
            </a:lvl1pPr>
            <a:lvl2pPr marL="685800" indent="-342900">
              <a:spcBef>
                <a:spcPts val="3200"/>
              </a:spcBef>
              <a:defRPr sz="2800"/>
            </a:lvl2pPr>
            <a:lvl3pPr marL="1231900" indent="-342900">
              <a:spcBef>
                <a:spcPts val="3200"/>
              </a:spcBef>
              <a:defRPr sz="2800"/>
            </a:lvl3pPr>
            <a:lvl4pPr marL="1676400" indent="-342900">
              <a:spcBef>
                <a:spcPts val="3200"/>
              </a:spcBef>
              <a:defRPr sz="2800"/>
            </a:lvl4pPr>
            <a:lvl5pPr marL="2120900" indent="-342900">
              <a:spcBef>
                <a:spcPts val="3200"/>
              </a:spcBef>
              <a:defRPr sz="2800"/>
            </a:lvl5pPr>
          </a:lstStyle>
          <a:p>
            <a:pPr lvl="0">
              <a:defRPr sz="1800">
                <a:solidFill>
                  <a:srgbClr val="000000"/>
                </a:solidFill>
              </a:defRPr>
            </a:pPr>
            <a:r>
              <a:rPr sz="2800">
                <a:solidFill>
                  <a:srgbClr val="FFFFFF"/>
                </a:solidFill>
              </a:rPr>
              <a:t>Treść - poziom 1</a:t>
            </a:r>
            <a:endParaRPr sz="2800">
              <a:solidFill>
                <a:srgbClr val="FFFFFF"/>
              </a:solidFill>
            </a:endParaRPr>
          </a:p>
          <a:p>
            <a:pPr lvl="1">
              <a:defRPr sz="1800">
                <a:solidFill>
                  <a:srgbClr val="000000"/>
                </a:solidFill>
              </a:defRPr>
            </a:pPr>
            <a:r>
              <a:rPr sz="2800">
                <a:solidFill>
                  <a:srgbClr val="FFFFFF"/>
                </a:solidFill>
              </a:rPr>
              <a:t>Treść - poziom 2</a:t>
            </a:r>
            <a:endParaRPr sz="2800">
              <a:solidFill>
                <a:srgbClr val="FFFFFF"/>
              </a:solidFill>
            </a:endParaRPr>
          </a:p>
          <a:p>
            <a:pPr lvl="2">
              <a:defRPr sz="1800">
                <a:solidFill>
                  <a:srgbClr val="000000"/>
                </a:solidFill>
              </a:defRPr>
            </a:pPr>
            <a:r>
              <a:rPr sz="2800">
                <a:solidFill>
                  <a:srgbClr val="FFFFFF"/>
                </a:solidFill>
              </a:rPr>
              <a:t>Treść - poziom 3</a:t>
            </a:r>
            <a:endParaRPr sz="2800">
              <a:solidFill>
                <a:srgbClr val="FFFFFF"/>
              </a:solidFill>
            </a:endParaRPr>
          </a:p>
          <a:p>
            <a:pPr lvl="3">
              <a:defRPr sz="1800">
                <a:solidFill>
                  <a:srgbClr val="000000"/>
                </a:solidFill>
              </a:defRPr>
            </a:pPr>
            <a:r>
              <a:rPr sz="2800">
                <a:solidFill>
                  <a:srgbClr val="FFFFFF"/>
                </a:solidFill>
              </a:rPr>
              <a:t>Treść - poziom 4</a:t>
            </a:r>
            <a:endParaRPr sz="2800">
              <a:solidFill>
                <a:srgbClr val="FFFFFF"/>
              </a:solidFill>
            </a:endParaRPr>
          </a:p>
          <a:p>
            <a:pPr lvl="4">
              <a:defRPr sz="1800">
                <a:solidFill>
                  <a:srgbClr val="000000"/>
                </a:solidFill>
              </a:defRPr>
            </a:pPr>
            <a:r>
              <a:rPr sz="2800">
                <a:solidFill>
                  <a:srgbClr val="FFFFFF"/>
                </a:solidFill>
              </a:rPr>
              <a:t>Treść - poziom 5</a:t>
            </a:r>
          </a:p>
        </p:txBody>
      </p:sp>
    </p:spTree>
  </p:cSld>
  <p:clrMapOvr>
    <a:masterClrMapping/>
  </p:clrMapOvr>
  <p:transition spd="med" advClick="1"/>
</p:sldLayout>
</file>

<file path=ppt/slideLayouts/slideLayout8.xml><?xml version="1.0" encoding="utf-8"?>
<p:sldLayout xmlns:a="http://schemas.openxmlformats.org/drawingml/2006/main" xmlns:r="http://schemas.openxmlformats.org/officeDocument/2006/relationships" xmlns:p="http://schemas.openxmlformats.org/presentationml/2006/main" type="tx" showMasterSp="1" showMasterPhAnim="1">
  <p:cSld name="Punktory">
    <p:spTree>
      <p:nvGrpSpPr>
        <p:cNvPr id="1" name=""/>
        <p:cNvGrpSpPr/>
        <p:nvPr/>
      </p:nvGrpSpPr>
      <p:grpSpPr>
        <a:xfrm>
          <a:off x="0" y="0"/>
          <a:ext cx="0" cy="0"/>
          <a:chOff x="0" y="0"/>
          <a:chExt cx="0" cy="0"/>
        </a:xfrm>
      </p:grpSpPr>
      <p:sp>
        <p:nvSpPr>
          <p:cNvPr id="24" name="Shape 24"/>
          <p:cNvSpPr/>
          <p:nvPr>
            <p:ph type="body" idx="1"/>
          </p:nvPr>
        </p:nvSpPr>
        <p:spPr>
          <a:xfrm>
            <a:off x="952500" y="1270000"/>
            <a:ext cx="11099800" cy="7213600"/>
          </a:xfrm>
          <a:prstGeom prst="rect">
            <a:avLst/>
          </a:prstGeom>
        </p:spPr>
        <p:txBody>
          <a:bodyPr/>
          <a:lstStyle/>
          <a:p>
            <a:pPr lvl="0">
              <a:defRPr sz="1800">
                <a:solidFill>
                  <a:srgbClr val="000000"/>
                </a:solidFill>
              </a:defRPr>
            </a:pPr>
            <a:r>
              <a:rPr sz="3800">
                <a:solidFill>
                  <a:srgbClr val="FFFFFF"/>
                </a:solidFill>
              </a:rPr>
              <a:t>Treść - poziom 1</a:t>
            </a:r>
            <a:endParaRPr sz="3800">
              <a:solidFill>
                <a:srgbClr val="FFFFFF"/>
              </a:solidFill>
            </a:endParaRPr>
          </a:p>
          <a:p>
            <a:pPr lvl="1">
              <a:defRPr sz="1800">
                <a:solidFill>
                  <a:srgbClr val="000000"/>
                </a:solidFill>
              </a:defRPr>
            </a:pPr>
            <a:r>
              <a:rPr sz="3800">
                <a:solidFill>
                  <a:srgbClr val="FFFFFF"/>
                </a:solidFill>
              </a:rPr>
              <a:t>Treść - poziom 2</a:t>
            </a:r>
            <a:endParaRPr sz="3800">
              <a:solidFill>
                <a:srgbClr val="FFFFFF"/>
              </a:solidFill>
            </a:endParaRPr>
          </a:p>
          <a:p>
            <a:pPr lvl="2">
              <a:defRPr sz="1800">
                <a:solidFill>
                  <a:srgbClr val="000000"/>
                </a:solidFill>
              </a:defRPr>
            </a:pPr>
            <a:r>
              <a:rPr sz="3800">
                <a:solidFill>
                  <a:srgbClr val="FFFFFF"/>
                </a:solidFill>
              </a:rPr>
              <a:t>Treść - poziom 3</a:t>
            </a:r>
            <a:endParaRPr sz="3800">
              <a:solidFill>
                <a:srgbClr val="FFFFFF"/>
              </a:solidFill>
            </a:endParaRPr>
          </a:p>
          <a:p>
            <a:pPr lvl="3">
              <a:defRPr sz="1800">
                <a:solidFill>
                  <a:srgbClr val="000000"/>
                </a:solidFill>
              </a:defRPr>
            </a:pPr>
            <a:r>
              <a:rPr sz="3800">
                <a:solidFill>
                  <a:srgbClr val="FFFFFF"/>
                </a:solidFill>
              </a:rPr>
              <a:t>Treść - poziom 4</a:t>
            </a:r>
            <a:endParaRPr sz="3800">
              <a:solidFill>
                <a:srgbClr val="FFFFFF"/>
              </a:solidFill>
            </a:endParaRPr>
          </a:p>
          <a:p>
            <a:pPr lvl="4">
              <a:defRPr sz="1800">
                <a:solidFill>
                  <a:srgbClr val="000000"/>
                </a:solidFill>
              </a:defRPr>
            </a:pPr>
            <a:r>
              <a:rPr sz="3800">
                <a:solidFill>
                  <a:srgbClr val="FFFFFF"/>
                </a:solidFill>
              </a:rPr>
              <a:t>Treść - poziom 5</a:t>
            </a:r>
          </a:p>
        </p:txBody>
      </p:sp>
    </p:spTree>
  </p:cSld>
  <p:clrMapOvr>
    <a:masterClrMapping/>
  </p:clrMapOvr>
  <p:transition spd="med" advClick="1"/>
</p:sldLayout>
</file>

<file path=ppt/slideLayouts/slideLayout9.xml><?xml version="1.0" encoding="utf-8"?>
<p:sldLayout xmlns:a="http://schemas.openxmlformats.org/drawingml/2006/main" xmlns:r="http://schemas.openxmlformats.org/officeDocument/2006/relationships" xmlns:p="http://schemas.openxmlformats.org/presentationml/2006/main" type="tx" showMasterSp="1" showMasterPhAnim="1">
  <p:cSld name="Zdjęcie (3 sztuki)">
    <p:spTree>
      <p:nvGrpSpPr>
        <p:cNvPr id="1" name=""/>
        <p:cNvGrpSpPr/>
        <p:nvPr/>
      </p:nvGrpSpPr>
      <p:grpSpPr>
        <a:xfrm>
          <a:off x="0" y="0"/>
          <a:ext cx="0" cy="0"/>
          <a:chOff x="0" y="0"/>
          <a:chExt cx="0" cy="0"/>
        </a:xfrm>
      </p:grpSpPr>
    </p:spTree>
  </p:cSld>
  <p:clrMapOvr>
    <a:masterClrMapping/>
  </p:clrMapOvr>
  <p:transition spd="med" advClick="1"/>
</p:sldLayout>
</file>

<file path=ppt/slideLayouts/slideLayout10.xml><?xml version="1.0" encoding="utf-8"?>
<p:sldLayout xmlns:a="http://schemas.openxmlformats.org/drawingml/2006/main" xmlns:r="http://schemas.openxmlformats.org/officeDocument/2006/relationships" xmlns:p="http://schemas.openxmlformats.org/presentationml/2006/main" type="tx" showMasterSp="1" showMasterPhAnim="1">
  <p:cSld name="Cytat">
    <p:spTree>
      <p:nvGrpSpPr>
        <p:cNvPr id="1" name=""/>
        <p:cNvGrpSpPr/>
        <p:nvPr/>
      </p:nvGrpSpPr>
      <p:grpSpPr>
        <a:xfrm>
          <a:off x="0" y="0"/>
          <a:ext cx="0" cy="0"/>
          <a:chOff x="0" y="0"/>
          <a:chExt cx="0" cy="0"/>
        </a:xfrm>
      </p:grpSpPr>
    </p:spTree>
  </p:cSld>
  <p:clrMapOvr>
    <a:masterClrMapping/>
  </p:clrMapOvr>
  <p:transition spd="med" advClick="1"/>
</p:sldLayout>
</file>

<file path=ppt/slideLayouts/slideLayout11.xml><?xml version="1.0" encoding="utf-8"?>
<p:sldLayout xmlns:a="http://schemas.openxmlformats.org/drawingml/2006/main" xmlns:r="http://schemas.openxmlformats.org/officeDocument/2006/relationships" xmlns:p="http://schemas.openxmlformats.org/presentationml/2006/main" type="tx" showMasterSp="1" showMasterPhAnim="1">
  <p:cSld name="Zdjęcie">
    <p:spTree>
      <p:nvGrpSpPr>
        <p:cNvPr id="1" name=""/>
        <p:cNvGrpSpPr/>
        <p:nvPr/>
      </p:nvGrpSpPr>
      <p:grpSpPr>
        <a:xfrm>
          <a:off x="0" y="0"/>
          <a:ext cx="0" cy="0"/>
          <a:chOff x="0" y="0"/>
          <a:chExt cx="0" cy="0"/>
        </a:xfrm>
      </p:grpSpPr>
    </p:spTree>
  </p:cSld>
  <p:clrMapOvr>
    <a:masterClrMapping/>
  </p:clrMapOvr>
  <p:transition spd="med" advClick="1"/>
</p:sldLayout>
</file>

<file path=ppt/slideLayouts/slideLayout12.xml><?xml version="1.0" encoding="utf-8"?>
<p:sldLayout xmlns:a="http://schemas.openxmlformats.org/drawingml/2006/main" xmlns:r="http://schemas.openxmlformats.org/officeDocument/2006/relationships" xmlns:p="http://schemas.openxmlformats.org/presentationml/2006/main" type="tx" showMasterSp="1" showMasterPhAnim="1">
  <p:cSld name="Pusty">
    <p:spTree>
      <p:nvGrpSpPr>
        <p:cNvPr id="1" name=""/>
        <p:cNvGrpSpPr/>
        <p:nvPr/>
      </p:nvGrpSpPr>
      <p:grpSpPr>
        <a:xfrm>
          <a:off x="0" y="0"/>
          <a:ext cx="0" cy="0"/>
          <a:chOff x="0" y="0"/>
          <a:chExt cx="0" cy="0"/>
        </a:xfrm>
      </p:grpSpPr>
    </p:spTree>
  </p:cSld>
  <p:clrMapOvr>
    <a:masterClrMapping/>
  </p:clrMapOvr>
  <p:transition spd="med" advClick="1"/>
</p:sldLayout>
</file>

<file path=ppt/slideMasters/_rels/slideMaster1.xml.rels><?xml version="1.0" encoding="UTF-8" standalone="yes"?><Relationships xmlns="http://schemas.openxmlformats.org/package/2006/relationships"><Relationship Id="rId1" Type="http://schemas.openxmlformats.org/officeDocument/2006/relationships/theme" Target="../theme/theme1.xml"/><Relationship Id="rId2" Type="http://schemas.openxmlformats.org/officeDocument/2006/relationships/slideLayout" Target="../slideLayouts/slideLayout1.xml"/><Relationship Id="rId3" Type="http://schemas.openxmlformats.org/officeDocument/2006/relationships/slideLayout" Target="../slideLayouts/slideLayout2.xml"/><Relationship Id="rId4" Type="http://schemas.openxmlformats.org/officeDocument/2006/relationships/slideLayout" Target="../slideLayouts/slideLayout3.xml"/><Relationship Id="rId5" Type="http://schemas.openxmlformats.org/officeDocument/2006/relationships/slideLayout" Target="../slideLayouts/slideLayout4.xml"/><Relationship Id="rId6" Type="http://schemas.openxmlformats.org/officeDocument/2006/relationships/slideLayout" Target="../slideLayouts/slideLayout5.xml"/><Relationship Id="rId7" Type="http://schemas.openxmlformats.org/officeDocument/2006/relationships/slideLayout" Target="../slideLayouts/slideLayout6.xml"/><Relationship Id="rId8" Type="http://schemas.openxmlformats.org/officeDocument/2006/relationships/slideLayout" Target="../slideLayouts/slideLayout7.xml"/><Relationship Id="rId9" Type="http://schemas.openxmlformats.org/officeDocument/2006/relationships/slideLayout" Target="../slideLayouts/slideLayout8.xml"/><Relationship Id="rId10" Type="http://schemas.openxmlformats.org/officeDocument/2006/relationships/slideLayout" Target="../slideLayouts/slideLayout9.xml"/><Relationship Id="rId11" Type="http://schemas.openxmlformats.org/officeDocument/2006/relationships/slideLayout" Target="../slideLayouts/slideLayout10.xml"/><Relationship Id="rId12" Type="http://schemas.openxmlformats.org/officeDocument/2006/relationships/slideLayout" Target="../slideLayouts/slideLayout11.xml"/><Relationship Id="rId13" Type="http://schemas.openxmlformats.org/officeDocument/2006/relationships/slideLayout" Target="../slideLayouts/slideLayout1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000000"/>
        </a:solidFill>
      </p:bgPr>
    </p:bg>
    <p:spTree>
      <p:nvGrpSpPr>
        <p:cNvPr id="1" name=""/>
        <p:cNvGrpSpPr/>
        <p:nvPr/>
      </p:nvGrpSpPr>
      <p:grpSpPr>
        <a:xfrm>
          <a:off x="0" y="0"/>
          <a:ext cx="0" cy="0"/>
          <a:chOff x="0" y="0"/>
          <a:chExt cx="0" cy="0"/>
        </a:xfrm>
      </p:grpSpPr>
      <p:sp>
        <p:nvSpPr>
          <p:cNvPr id="2" name="Shape 2"/>
          <p:cNvSpPr/>
          <p:nvPr>
            <p:ph type="title"/>
          </p:nvPr>
        </p:nvSpPr>
        <p:spPr>
          <a:xfrm>
            <a:off x="952500" y="254000"/>
            <a:ext cx="11099800" cy="2159000"/>
          </a:xfrm>
          <a:prstGeom prst="rect">
            <a:avLst/>
          </a:prstGeom>
          <a:ln w="12700">
            <a:miter lim="400000"/>
          </a:ln>
          <a:extLst>
            <a:ext uri="{C572A759-6A51-4108-AA02-DFA0A04FC94B}">
              <ma14:wrappingTextBoxFlag xmlns:ma14="http://schemas.microsoft.com/office/mac/drawingml/2011/main" val="1"/>
            </a:ext>
          </a:extLst>
        </p:spPr>
        <p:txBody>
          <a:bodyPr lIns="0" tIns="0" rIns="0" bIns="0" anchor="ctr">
            <a:normAutofit fontScale="100000" lnSpcReduction="0"/>
          </a:bodyPr>
          <a:lstStyle/>
          <a:p>
            <a:pPr lvl="0">
              <a:defRPr sz="1800">
                <a:solidFill>
                  <a:srgbClr val="000000"/>
                </a:solidFill>
              </a:defRPr>
            </a:pPr>
            <a:r>
              <a:rPr sz="8000">
                <a:solidFill>
                  <a:srgbClr val="FFFFFF"/>
                </a:solidFill>
              </a:rPr>
              <a:t>Tekst tytułowy</a:t>
            </a:r>
          </a:p>
        </p:txBody>
      </p:sp>
      <p:sp>
        <p:nvSpPr>
          <p:cNvPr id="3" name="Shape 3"/>
          <p:cNvSpPr/>
          <p:nvPr>
            <p:ph type="body" idx="1"/>
          </p:nvPr>
        </p:nvSpPr>
        <p:spPr>
          <a:xfrm>
            <a:off x="952500" y="2590800"/>
            <a:ext cx="11099800" cy="6286500"/>
          </a:xfrm>
          <a:prstGeom prst="rect">
            <a:avLst/>
          </a:prstGeom>
          <a:ln w="12700">
            <a:miter lim="400000"/>
          </a:ln>
          <a:extLst>
            <a:ext uri="{C572A759-6A51-4108-AA02-DFA0A04FC94B}">
              <ma14:wrappingTextBoxFlag xmlns:ma14="http://schemas.microsoft.com/office/mac/drawingml/2011/main" val="1"/>
            </a:ext>
          </a:extLst>
        </p:spPr>
        <p:txBody>
          <a:bodyPr lIns="0" tIns="0" rIns="0" bIns="0" anchor="ctr">
            <a:normAutofit fontScale="100000" lnSpcReduction="0"/>
          </a:bodyPr>
          <a:lstStyle/>
          <a:p>
            <a:pPr lvl="0">
              <a:defRPr sz="1800">
                <a:solidFill>
                  <a:srgbClr val="000000"/>
                </a:solidFill>
              </a:defRPr>
            </a:pPr>
            <a:r>
              <a:rPr sz="3800">
                <a:solidFill>
                  <a:srgbClr val="FFFFFF"/>
                </a:solidFill>
              </a:rPr>
              <a:t>Treść - poziom 1</a:t>
            </a:r>
            <a:endParaRPr sz="3800">
              <a:solidFill>
                <a:srgbClr val="FFFFFF"/>
              </a:solidFill>
            </a:endParaRPr>
          </a:p>
          <a:p>
            <a:pPr lvl="1">
              <a:defRPr sz="1800">
                <a:solidFill>
                  <a:srgbClr val="000000"/>
                </a:solidFill>
              </a:defRPr>
            </a:pPr>
            <a:r>
              <a:rPr sz="3800">
                <a:solidFill>
                  <a:srgbClr val="FFFFFF"/>
                </a:solidFill>
              </a:rPr>
              <a:t>Treść - poziom 2</a:t>
            </a:r>
            <a:endParaRPr sz="3800">
              <a:solidFill>
                <a:srgbClr val="FFFFFF"/>
              </a:solidFill>
            </a:endParaRPr>
          </a:p>
          <a:p>
            <a:pPr lvl="2">
              <a:defRPr sz="1800">
                <a:solidFill>
                  <a:srgbClr val="000000"/>
                </a:solidFill>
              </a:defRPr>
            </a:pPr>
            <a:r>
              <a:rPr sz="3800">
                <a:solidFill>
                  <a:srgbClr val="FFFFFF"/>
                </a:solidFill>
              </a:rPr>
              <a:t>Treść - poziom 3</a:t>
            </a:r>
            <a:endParaRPr sz="3800">
              <a:solidFill>
                <a:srgbClr val="FFFFFF"/>
              </a:solidFill>
            </a:endParaRPr>
          </a:p>
          <a:p>
            <a:pPr lvl="3">
              <a:defRPr sz="1800">
                <a:solidFill>
                  <a:srgbClr val="000000"/>
                </a:solidFill>
              </a:defRPr>
            </a:pPr>
            <a:r>
              <a:rPr sz="3800">
                <a:solidFill>
                  <a:srgbClr val="FFFFFF"/>
                </a:solidFill>
              </a:rPr>
              <a:t>Treść - poziom 4</a:t>
            </a:r>
            <a:endParaRPr sz="3800">
              <a:solidFill>
                <a:srgbClr val="FFFFFF"/>
              </a:solidFill>
            </a:endParaRPr>
          </a:p>
          <a:p>
            <a:pPr lvl="4">
              <a:defRPr sz="1800">
                <a:solidFill>
                  <a:srgbClr val="000000"/>
                </a:solidFill>
              </a:defRPr>
            </a:pPr>
            <a:r>
              <a:rPr sz="3800">
                <a:solidFill>
                  <a:srgbClr val="FFFFFF"/>
                </a:solidFill>
              </a:rPr>
              <a:t>Treść - poziom 5</a:t>
            </a:r>
          </a:p>
        </p:txBody>
      </p:sp>
    </p:spTree>
  </p:cSld>
  <p:clrMap bg1="dk1" tx1="lt1" bg2="dk2" tx2="lt2" accent1="accent1" accent2="accent2" accent3="accent3" accent4="accent4" accent5="accent5" accent6="accent6" hlink="hlink" folHlink="folHlink"/>
  <p:sldLayoutIdLst>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Lst>
  <p:transition spd="med" advClick="1"/>
  <p:txStyles>
    <p:titleStyle>
      <a:lvl1pPr algn="ctr" defTabSz="584200">
        <a:defRPr sz="8000">
          <a:solidFill>
            <a:srgbClr val="FFFFFF"/>
          </a:solidFill>
          <a:latin typeface="+mn-lt"/>
          <a:ea typeface="+mn-ea"/>
          <a:cs typeface="+mn-cs"/>
          <a:sym typeface="Helvetica Light"/>
        </a:defRPr>
      </a:lvl1pPr>
      <a:lvl2pPr indent="228600" algn="ctr" defTabSz="584200">
        <a:defRPr sz="8000">
          <a:solidFill>
            <a:srgbClr val="FFFFFF"/>
          </a:solidFill>
          <a:latin typeface="+mn-lt"/>
          <a:ea typeface="+mn-ea"/>
          <a:cs typeface="+mn-cs"/>
          <a:sym typeface="Helvetica Light"/>
        </a:defRPr>
      </a:lvl2pPr>
      <a:lvl3pPr indent="457200" algn="ctr" defTabSz="584200">
        <a:defRPr sz="8000">
          <a:solidFill>
            <a:srgbClr val="FFFFFF"/>
          </a:solidFill>
          <a:latin typeface="+mn-lt"/>
          <a:ea typeface="+mn-ea"/>
          <a:cs typeface="+mn-cs"/>
          <a:sym typeface="Helvetica Light"/>
        </a:defRPr>
      </a:lvl3pPr>
      <a:lvl4pPr indent="685800" algn="ctr" defTabSz="584200">
        <a:defRPr sz="8000">
          <a:solidFill>
            <a:srgbClr val="FFFFFF"/>
          </a:solidFill>
          <a:latin typeface="+mn-lt"/>
          <a:ea typeface="+mn-ea"/>
          <a:cs typeface="+mn-cs"/>
          <a:sym typeface="Helvetica Light"/>
        </a:defRPr>
      </a:lvl4pPr>
      <a:lvl5pPr indent="914400" algn="ctr" defTabSz="584200">
        <a:defRPr sz="8000">
          <a:solidFill>
            <a:srgbClr val="FFFFFF"/>
          </a:solidFill>
          <a:latin typeface="+mn-lt"/>
          <a:ea typeface="+mn-ea"/>
          <a:cs typeface="+mn-cs"/>
          <a:sym typeface="Helvetica Light"/>
        </a:defRPr>
      </a:lvl5pPr>
      <a:lvl6pPr indent="1143000" algn="ctr" defTabSz="584200">
        <a:defRPr sz="8000">
          <a:solidFill>
            <a:srgbClr val="FFFFFF"/>
          </a:solidFill>
          <a:latin typeface="+mn-lt"/>
          <a:ea typeface="+mn-ea"/>
          <a:cs typeface="+mn-cs"/>
          <a:sym typeface="Helvetica Light"/>
        </a:defRPr>
      </a:lvl6pPr>
      <a:lvl7pPr indent="1371600" algn="ctr" defTabSz="584200">
        <a:defRPr sz="8000">
          <a:solidFill>
            <a:srgbClr val="FFFFFF"/>
          </a:solidFill>
          <a:latin typeface="+mn-lt"/>
          <a:ea typeface="+mn-ea"/>
          <a:cs typeface="+mn-cs"/>
          <a:sym typeface="Helvetica Light"/>
        </a:defRPr>
      </a:lvl7pPr>
      <a:lvl8pPr indent="1600200" algn="ctr" defTabSz="584200">
        <a:defRPr sz="8000">
          <a:solidFill>
            <a:srgbClr val="FFFFFF"/>
          </a:solidFill>
          <a:latin typeface="+mn-lt"/>
          <a:ea typeface="+mn-ea"/>
          <a:cs typeface="+mn-cs"/>
          <a:sym typeface="Helvetica Light"/>
        </a:defRPr>
      </a:lvl8pPr>
      <a:lvl9pPr indent="1828800" algn="ctr" defTabSz="584200">
        <a:defRPr sz="8000">
          <a:solidFill>
            <a:srgbClr val="FFFFFF"/>
          </a:solidFill>
          <a:latin typeface="+mn-lt"/>
          <a:ea typeface="+mn-ea"/>
          <a:cs typeface="+mn-cs"/>
          <a:sym typeface="Helvetica Light"/>
        </a:defRPr>
      </a:lvl9pPr>
    </p:titleStyle>
    <p:bodyStyle>
      <a:lvl1pPr marL="444500" indent="-444500" defTabSz="584200">
        <a:spcBef>
          <a:spcPts val="4200"/>
        </a:spcBef>
        <a:buSzPct val="75000"/>
        <a:buChar char="•"/>
        <a:defRPr sz="3800">
          <a:solidFill>
            <a:srgbClr val="FFFFFF"/>
          </a:solidFill>
          <a:latin typeface="+mn-lt"/>
          <a:ea typeface="+mn-ea"/>
          <a:cs typeface="+mn-cs"/>
          <a:sym typeface="Helvetica Light"/>
        </a:defRPr>
      </a:lvl1pPr>
      <a:lvl2pPr marL="889000" indent="-444500" defTabSz="584200">
        <a:spcBef>
          <a:spcPts val="4200"/>
        </a:spcBef>
        <a:buSzPct val="75000"/>
        <a:buChar char="•"/>
        <a:defRPr sz="3800">
          <a:solidFill>
            <a:srgbClr val="FFFFFF"/>
          </a:solidFill>
          <a:latin typeface="+mn-lt"/>
          <a:ea typeface="+mn-ea"/>
          <a:cs typeface="+mn-cs"/>
          <a:sym typeface="Helvetica Light"/>
        </a:defRPr>
      </a:lvl2pPr>
      <a:lvl3pPr marL="1333500" indent="-444500" defTabSz="584200">
        <a:spcBef>
          <a:spcPts val="4200"/>
        </a:spcBef>
        <a:buSzPct val="75000"/>
        <a:buChar char="•"/>
        <a:defRPr sz="3800">
          <a:solidFill>
            <a:srgbClr val="FFFFFF"/>
          </a:solidFill>
          <a:latin typeface="+mn-lt"/>
          <a:ea typeface="+mn-ea"/>
          <a:cs typeface="+mn-cs"/>
          <a:sym typeface="Helvetica Light"/>
        </a:defRPr>
      </a:lvl3pPr>
      <a:lvl4pPr marL="1778000" indent="-444500" defTabSz="584200">
        <a:spcBef>
          <a:spcPts val="4200"/>
        </a:spcBef>
        <a:buSzPct val="75000"/>
        <a:buChar char="•"/>
        <a:defRPr sz="3800">
          <a:solidFill>
            <a:srgbClr val="FFFFFF"/>
          </a:solidFill>
          <a:latin typeface="+mn-lt"/>
          <a:ea typeface="+mn-ea"/>
          <a:cs typeface="+mn-cs"/>
          <a:sym typeface="Helvetica Light"/>
        </a:defRPr>
      </a:lvl4pPr>
      <a:lvl5pPr marL="2222500" indent="-444500" defTabSz="584200">
        <a:spcBef>
          <a:spcPts val="4200"/>
        </a:spcBef>
        <a:buSzPct val="75000"/>
        <a:buChar char="•"/>
        <a:defRPr sz="3800">
          <a:solidFill>
            <a:srgbClr val="FFFFFF"/>
          </a:solidFill>
          <a:latin typeface="+mn-lt"/>
          <a:ea typeface="+mn-ea"/>
          <a:cs typeface="+mn-cs"/>
          <a:sym typeface="Helvetica Light"/>
        </a:defRPr>
      </a:lvl5pPr>
      <a:lvl6pPr marL="2667000" indent="-444500" defTabSz="584200">
        <a:spcBef>
          <a:spcPts val="4200"/>
        </a:spcBef>
        <a:buSzPct val="75000"/>
        <a:buChar char="•"/>
        <a:defRPr sz="3800">
          <a:solidFill>
            <a:srgbClr val="FFFFFF"/>
          </a:solidFill>
          <a:latin typeface="+mn-lt"/>
          <a:ea typeface="+mn-ea"/>
          <a:cs typeface="+mn-cs"/>
          <a:sym typeface="Helvetica Light"/>
        </a:defRPr>
      </a:lvl6pPr>
      <a:lvl7pPr marL="3111500" indent="-444500" defTabSz="584200">
        <a:spcBef>
          <a:spcPts val="4200"/>
        </a:spcBef>
        <a:buSzPct val="75000"/>
        <a:buChar char="•"/>
        <a:defRPr sz="3800">
          <a:solidFill>
            <a:srgbClr val="FFFFFF"/>
          </a:solidFill>
          <a:latin typeface="+mn-lt"/>
          <a:ea typeface="+mn-ea"/>
          <a:cs typeface="+mn-cs"/>
          <a:sym typeface="Helvetica Light"/>
        </a:defRPr>
      </a:lvl7pPr>
      <a:lvl8pPr marL="3556000" indent="-444500" defTabSz="584200">
        <a:spcBef>
          <a:spcPts val="4200"/>
        </a:spcBef>
        <a:buSzPct val="75000"/>
        <a:buChar char="•"/>
        <a:defRPr sz="3800">
          <a:solidFill>
            <a:srgbClr val="FFFFFF"/>
          </a:solidFill>
          <a:latin typeface="+mn-lt"/>
          <a:ea typeface="+mn-ea"/>
          <a:cs typeface="+mn-cs"/>
          <a:sym typeface="Helvetica Light"/>
        </a:defRPr>
      </a:lvl8pPr>
      <a:lvl9pPr marL="4000500" indent="-444500" defTabSz="584200">
        <a:spcBef>
          <a:spcPts val="4200"/>
        </a:spcBef>
        <a:buSzPct val="75000"/>
        <a:buChar char="•"/>
        <a:defRPr sz="3800">
          <a:solidFill>
            <a:srgbClr val="FFFFFF"/>
          </a:solidFill>
          <a:latin typeface="+mn-lt"/>
          <a:ea typeface="+mn-ea"/>
          <a:cs typeface="+mn-cs"/>
          <a:sym typeface="Helvetica Light"/>
        </a:defRPr>
      </a:lvl9pPr>
    </p:bodyStyle>
    <p:otherStyle>
      <a:lvl1pPr algn="ctr" defTabSz="584200">
        <a:defRPr>
          <a:solidFill>
            <a:schemeClr val="tx1"/>
          </a:solidFill>
          <a:latin typeface="+mn-lt"/>
          <a:ea typeface="+mn-ea"/>
          <a:cs typeface="+mn-cs"/>
          <a:sym typeface="Helvetica Light"/>
        </a:defRPr>
      </a:lvl1pPr>
      <a:lvl2pPr indent="228600" algn="ctr" defTabSz="584200">
        <a:defRPr>
          <a:solidFill>
            <a:schemeClr val="tx1"/>
          </a:solidFill>
          <a:latin typeface="+mn-lt"/>
          <a:ea typeface="+mn-ea"/>
          <a:cs typeface="+mn-cs"/>
          <a:sym typeface="Helvetica Light"/>
        </a:defRPr>
      </a:lvl2pPr>
      <a:lvl3pPr indent="457200" algn="ctr" defTabSz="584200">
        <a:defRPr>
          <a:solidFill>
            <a:schemeClr val="tx1"/>
          </a:solidFill>
          <a:latin typeface="+mn-lt"/>
          <a:ea typeface="+mn-ea"/>
          <a:cs typeface="+mn-cs"/>
          <a:sym typeface="Helvetica Light"/>
        </a:defRPr>
      </a:lvl3pPr>
      <a:lvl4pPr indent="685800" algn="ctr" defTabSz="584200">
        <a:defRPr>
          <a:solidFill>
            <a:schemeClr val="tx1"/>
          </a:solidFill>
          <a:latin typeface="+mn-lt"/>
          <a:ea typeface="+mn-ea"/>
          <a:cs typeface="+mn-cs"/>
          <a:sym typeface="Helvetica Light"/>
        </a:defRPr>
      </a:lvl4pPr>
      <a:lvl5pPr indent="914400" algn="ctr" defTabSz="584200">
        <a:defRPr>
          <a:solidFill>
            <a:schemeClr val="tx1"/>
          </a:solidFill>
          <a:latin typeface="+mn-lt"/>
          <a:ea typeface="+mn-ea"/>
          <a:cs typeface="+mn-cs"/>
          <a:sym typeface="Helvetica Light"/>
        </a:defRPr>
      </a:lvl5pPr>
      <a:lvl6pPr indent="1143000" algn="ctr" defTabSz="584200">
        <a:defRPr>
          <a:solidFill>
            <a:schemeClr val="tx1"/>
          </a:solidFill>
          <a:latin typeface="+mn-lt"/>
          <a:ea typeface="+mn-ea"/>
          <a:cs typeface="+mn-cs"/>
          <a:sym typeface="Helvetica Light"/>
        </a:defRPr>
      </a:lvl6pPr>
      <a:lvl7pPr indent="1371600" algn="ctr" defTabSz="584200">
        <a:defRPr>
          <a:solidFill>
            <a:schemeClr val="tx1"/>
          </a:solidFill>
          <a:latin typeface="+mn-lt"/>
          <a:ea typeface="+mn-ea"/>
          <a:cs typeface="+mn-cs"/>
          <a:sym typeface="Helvetica Light"/>
        </a:defRPr>
      </a:lvl7pPr>
      <a:lvl8pPr indent="1600200" algn="ctr" defTabSz="584200">
        <a:defRPr>
          <a:solidFill>
            <a:schemeClr val="tx1"/>
          </a:solidFill>
          <a:latin typeface="+mn-lt"/>
          <a:ea typeface="+mn-ea"/>
          <a:cs typeface="+mn-cs"/>
          <a:sym typeface="Helvetica Light"/>
        </a:defRPr>
      </a:lvl8pPr>
      <a:lvl9pPr indent="1828800" algn="ctr" defTabSz="584200">
        <a:defRPr>
          <a:solidFill>
            <a:schemeClr val="tx1"/>
          </a:solidFill>
          <a:latin typeface="+mn-lt"/>
          <a:ea typeface="+mn-ea"/>
          <a:cs typeface="+mn-cs"/>
          <a:sym typeface="Helvetica Light"/>
        </a:defRPr>
      </a:lvl9pPr>
    </p:otherStyle>
  </p:txStyles>
</p:sldMaster>
</file>

<file path=ppt/slides/_rels/slide1.xml.rels><?xml version="1.0" encoding="UTF-8" standalone="yes"?><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3.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4.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5.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6.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7.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8.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9.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0.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1.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2.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3.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4.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5.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6.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7.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8.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19.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20.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21.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_rels/slide22.xml.rels><?xml version="1.0" encoding="UTF-8" standalone="yes"?><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32" name="Shape 32"/>
          <p:cNvSpPr/>
          <p:nvPr>
            <p:ph type="body" idx="1"/>
          </p:nvPr>
        </p:nvSpPr>
        <p:spPr>
          <a:xfrm>
            <a:off x="1270000" y="8318500"/>
            <a:ext cx="10464800" cy="1130300"/>
          </a:xfrm>
          <a:prstGeom prst="rect">
            <a:avLst/>
          </a:prstGeom>
        </p:spPr>
        <p:txBody>
          <a:bodyPr anchor="ctr"/>
          <a:lstStyle>
            <a:lvl1pPr>
              <a:defRPr b="1" sz="3000">
                <a:latin typeface="Helvetica"/>
                <a:ea typeface="Helvetica"/>
                <a:cs typeface="Helvetica"/>
                <a:sym typeface="Helvetica"/>
              </a:defRPr>
            </a:lvl1pPr>
          </a:lstStyle>
          <a:p>
            <a:pPr lvl="0">
              <a:defRPr b="0" sz="1800">
                <a:solidFill>
                  <a:srgbClr val="000000"/>
                </a:solidFill>
              </a:defRPr>
            </a:pPr>
            <a:r>
              <a:rPr b="1" sz="3000">
                <a:solidFill>
                  <a:srgbClr val="FFFFFF"/>
                </a:solidFill>
              </a:rPr>
              <a:t>Wykład 1</a:t>
            </a:r>
          </a:p>
        </p:txBody>
      </p:sp>
      <p:sp>
        <p:nvSpPr>
          <p:cNvPr id="33" name="Shape 33"/>
          <p:cNvSpPr/>
          <p:nvPr>
            <p:ph type="title"/>
          </p:nvPr>
        </p:nvSpPr>
        <p:spPr>
          <a:xfrm>
            <a:off x="638224" y="1263798"/>
            <a:ext cx="11728353" cy="7226004"/>
          </a:xfrm>
          <a:prstGeom prst="rect">
            <a:avLst/>
          </a:prstGeom>
        </p:spPr>
        <p:txBody>
          <a:bodyPr anchor="ctr"/>
          <a:lstStyle>
            <a:lvl1pPr>
              <a:lnSpc>
                <a:spcPct val="150000"/>
              </a:lnSpc>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Duch Święty objawia i wywyższa Jezusa</a:t>
            </a:r>
          </a:p>
        </p:txBody>
      </p:sp>
    </p:spTree>
  </p:cSld>
  <p:clrMapOvr>
    <a:masterClrMapping/>
  </p:clrMapOvr>
  <p:transition spd="med" advClick="1"/>
</p:sld>
</file>

<file path=ppt/slides/slide2.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35" name="Shape 35"/>
          <p:cNvSpPr/>
          <p:nvPr>
            <p:ph type="title"/>
          </p:nvPr>
        </p:nvSpPr>
        <p:spPr>
          <a:xfrm>
            <a:off x="133746" y="254000"/>
            <a:ext cx="12534306" cy="2159000"/>
          </a:xfrm>
          <a:prstGeom prst="rect">
            <a:avLst/>
          </a:prstGeom>
        </p:spPr>
        <p:txBody>
          <a:bodyPr/>
          <a:lstStyle>
            <a:lvl1pPr defTabSz="525779">
              <a:defRPr b="1" sz="7200">
                <a:latin typeface="Helvetica"/>
                <a:ea typeface="Helvetica"/>
                <a:cs typeface="Helvetica"/>
                <a:sym typeface="Helvetica"/>
              </a:defRPr>
            </a:lvl1pPr>
          </a:lstStyle>
          <a:p>
            <a:pPr lvl="0">
              <a:defRPr b="0" sz="1800">
                <a:solidFill>
                  <a:srgbClr val="000000"/>
                </a:solidFill>
              </a:defRPr>
            </a:pPr>
            <a:r>
              <a:rPr b="1" sz="7200">
                <a:solidFill>
                  <a:srgbClr val="FFFFFF"/>
                </a:solidFill>
              </a:rPr>
              <a:t>Duch Święty objawia Jezusa</a:t>
            </a:r>
          </a:p>
        </p:txBody>
      </p:sp>
      <p:sp>
        <p:nvSpPr>
          <p:cNvPr id="36" name="Shape 36"/>
          <p:cNvSpPr/>
          <p:nvPr>
            <p:ph type="body" idx="1"/>
          </p:nvPr>
        </p:nvSpPr>
        <p:spPr>
          <a:xfrm>
            <a:off x="547538" y="2590800"/>
            <a:ext cx="11909724" cy="6731695"/>
          </a:xfrm>
          <a:prstGeom prst="rect">
            <a:avLst/>
          </a:prstGeom>
        </p:spPr>
        <p:txBody>
          <a:bodyPr/>
          <a:lstStyle/>
          <a:p>
            <a:pPr lvl="0">
              <a:spcBef>
                <a:spcPts val="2000"/>
              </a:spcBef>
              <a:defRPr sz="1800">
                <a:solidFill>
                  <a:srgbClr val="000000"/>
                </a:solidFill>
              </a:defRPr>
            </a:pPr>
            <a:r>
              <a:rPr b="1" sz="4200">
                <a:solidFill>
                  <a:srgbClr val="FFFFFF"/>
                </a:solidFill>
                <a:latin typeface="Helvetica"/>
                <a:ea typeface="Helvetica"/>
                <a:cs typeface="Helvetica"/>
                <a:sym typeface="Helvetica"/>
              </a:rPr>
              <a:t>Tylko przez Ducha Świętego możemy poznać Jezusa</a:t>
            </a:r>
            <a:endParaRPr b="1" sz="4200">
              <a:solidFill>
                <a:srgbClr val="FFFFFF"/>
              </a:solidFill>
              <a:latin typeface="Helvetica"/>
              <a:ea typeface="Helvetica"/>
              <a:cs typeface="Helvetica"/>
              <a:sym typeface="Helvetica"/>
            </a:endParaRPr>
          </a:p>
          <a:p>
            <a:pPr lvl="0">
              <a:spcBef>
                <a:spcPts val="2000"/>
              </a:spcBef>
              <a:defRPr sz="1800">
                <a:solidFill>
                  <a:srgbClr val="000000"/>
                </a:solidFill>
              </a:defRPr>
            </a:pPr>
            <a:r>
              <a:rPr b="1" sz="4200">
                <a:solidFill>
                  <a:srgbClr val="FFFFFF"/>
                </a:solidFill>
                <a:latin typeface="Helvetica"/>
                <a:ea typeface="Helvetica"/>
                <a:cs typeface="Helvetica"/>
                <a:sym typeface="Helvetica"/>
              </a:rPr>
              <a:t>1 Kor 12:3: „nikt też nie może powiedzieć bez pomocy Ducha Świętego: Panem jest Jezus”</a:t>
            </a:r>
            <a:endParaRPr b="1" sz="4200">
              <a:solidFill>
                <a:srgbClr val="FFFFFF"/>
              </a:solidFill>
              <a:latin typeface="Helvetica"/>
              <a:ea typeface="Helvetica"/>
              <a:cs typeface="Helvetica"/>
              <a:sym typeface="Helvetica"/>
            </a:endParaRPr>
          </a:p>
          <a:p>
            <a:pPr lvl="0">
              <a:spcBef>
                <a:spcPts val="2000"/>
              </a:spcBef>
              <a:defRPr sz="1800">
                <a:solidFill>
                  <a:srgbClr val="000000"/>
                </a:solidFill>
              </a:defRPr>
            </a:pPr>
            <a:r>
              <a:rPr b="1" sz="4200">
                <a:solidFill>
                  <a:srgbClr val="FFFFFF"/>
                </a:solidFill>
                <a:latin typeface="Helvetica"/>
                <a:ea typeface="Helvetica"/>
                <a:cs typeface="Helvetica"/>
                <a:sym typeface="Helvetica"/>
              </a:rPr>
              <a:t>J 16:14: „On [Duch Święty] Mnie otoczy chwałą, ponieważ z mego weźmie i wam objawi” </a:t>
            </a:r>
          </a:p>
        </p:txBody>
      </p:sp>
    </p:spTree>
  </p:cSld>
  <p:clrMapOvr>
    <a:masterClrMapping/>
  </p:clrMapOvr>
  <p:transition spd="med" advClick="1"/>
</p:sld>
</file>

<file path=ppt/slides/slide3.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38" name="Shape 38"/>
          <p:cNvSpPr/>
          <p:nvPr>
            <p:ph type="title"/>
          </p:nvPr>
        </p:nvSpPr>
        <p:spPr>
          <a:xfrm>
            <a:off x="247997" y="254000"/>
            <a:ext cx="12508807" cy="2159000"/>
          </a:xfrm>
          <a:prstGeom prst="rect">
            <a:avLst/>
          </a:prstGeom>
        </p:spPr>
        <p:txBody>
          <a:bodyPr/>
          <a:lstStyle>
            <a:lvl1pPr defTabSz="525779">
              <a:defRPr b="1" sz="7200">
                <a:latin typeface="Helvetica"/>
                <a:ea typeface="Helvetica"/>
                <a:cs typeface="Helvetica"/>
                <a:sym typeface="Helvetica"/>
              </a:defRPr>
            </a:lvl1pPr>
          </a:lstStyle>
          <a:p>
            <a:pPr lvl="0">
              <a:defRPr b="0" sz="1800">
                <a:solidFill>
                  <a:srgbClr val="000000"/>
                </a:solidFill>
              </a:defRPr>
            </a:pPr>
            <a:r>
              <a:rPr b="1" sz="7200">
                <a:solidFill>
                  <a:srgbClr val="FFFFFF"/>
                </a:solidFill>
              </a:rPr>
              <a:t>Duch Święty objawia Jezusa</a:t>
            </a:r>
          </a:p>
        </p:txBody>
      </p:sp>
      <p:sp>
        <p:nvSpPr>
          <p:cNvPr id="39" name="Shape 39"/>
          <p:cNvSpPr/>
          <p:nvPr>
            <p:ph type="body" idx="1"/>
          </p:nvPr>
        </p:nvSpPr>
        <p:spPr>
          <a:xfrm>
            <a:off x="524966" y="2590800"/>
            <a:ext cx="11954868" cy="6286500"/>
          </a:xfrm>
          <a:prstGeom prst="rect">
            <a:avLst/>
          </a:prstGeom>
        </p:spPr>
        <p:txBody>
          <a:bodyPr/>
          <a:lstStyle/>
          <a:p>
            <a:pPr lvl="0" marL="0" indent="0">
              <a:spcBef>
                <a:spcPts val="2000"/>
              </a:spcBef>
              <a:buSzTx/>
              <a:buFont typeface="Helvetica"/>
              <a:buNone/>
              <a:defRPr sz="1800">
                <a:solidFill>
                  <a:srgbClr val="000000"/>
                </a:solidFill>
              </a:defRPr>
            </a:pPr>
            <a:r>
              <a:rPr b="1" sz="4500">
                <a:solidFill>
                  <a:srgbClr val="FFFFFF"/>
                </a:solidFill>
                <a:latin typeface="Helvetica"/>
                <a:ea typeface="Helvetica"/>
                <a:cs typeface="Helvetica"/>
                <a:sym typeface="Helvetica"/>
              </a:rPr>
              <a:t>Duch Święty objawia Jezusa, rzucając światło na Słowo Boże, szczególnie:</a:t>
            </a:r>
            <a:endParaRPr b="1" sz="4500">
              <a:solidFill>
                <a:srgbClr val="FFFFFF"/>
              </a:solidFill>
              <a:latin typeface="Helvetica"/>
              <a:ea typeface="Helvetica"/>
              <a:cs typeface="Helvetica"/>
              <a:sym typeface="Helvetica"/>
            </a:endParaRPr>
          </a:p>
          <a:p>
            <a:pPr lvl="1">
              <a:spcBef>
                <a:spcPts val="2000"/>
              </a:spcBef>
              <a:defRPr sz="1800">
                <a:solidFill>
                  <a:srgbClr val="000000"/>
                </a:solidFill>
              </a:defRPr>
            </a:pPr>
            <a:r>
              <a:rPr b="1" sz="4500">
                <a:solidFill>
                  <a:srgbClr val="FFFFFF"/>
                </a:solidFill>
                <a:latin typeface="Helvetica"/>
                <a:ea typeface="Helvetica"/>
                <a:cs typeface="Helvetica"/>
                <a:sym typeface="Helvetica"/>
              </a:rPr>
              <a:t>przez słowa Jezusa</a:t>
            </a:r>
            <a:endParaRPr b="1" sz="4500">
              <a:solidFill>
                <a:srgbClr val="FFFFFF"/>
              </a:solidFill>
              <a:latin typeface="Helvetica"/>
              <a:ea typeface="Helvetica"/>
              <a:cs typeface="Helvetica"/>
              <a:sym typeface="Helvetica"/>
            </a:endParaRPr>
          </a:p>
          <a:p>
            <a:pPr lvl="1">
              <a:spcBef>
                <a:spcPts val="2000"/>
              </a:spcBef>
              <a:defRPr sz="1800">
                <a:solidFill>
                  <a:srgbClr val="000000"/>
                </a:solidFill>
              </a:defRPr>
            </a:pPr>
            <a:r>
              <a:rPr b="1" sz="4500">
                <a:solidFill>
                  <a:srgbClr val="FFFFFF"/>
                </a:solidFill>
                <a:latin typeface="Helvetica"/>
                <a:ea typeface="Helvetica"/>
                <a:cs typeface="Helvetica"/>
                <a:sym typeface="Helvetica"/>
              </a:rPr>
              <a:t>przez Ewangelie</a:t>
            </a:r>
            <a:endParaRPr b="1" sz="4500">
              <a:solidFill>
                <a:srgbClr val="FFFFFF"/>
              </a:solidFill>
              <a:latin typeface="Helvetica"/>
              <a:ea typeface="Helvetica"/>
              <a:cs typeface="Helvetica"/>
              <a:sym typeface="Helvetica"/>
            </a:endParaRPr>
          </a:p>
          <a:p>
            <a:pPr lvl="0" marL="0" indent="0">
              <a:spcBef>
                <a:spcPts val="2000"/>
              </a:spcBef>
              <a:buSzTx/>
              <a:buFont typeface="Helvetica"/>
              <a:buNone/>
              <a:defRPr sz="1800">
                <a:solidFill>
                  <a:srgbClr val="000000"/>
                </a:solidFill>
              </a:defRPr>
            </a:pPr>
            <a:r>
              <a:rPr b="1" sz="4500">
                <a:solidFill>
                  <a:srgbClr val="FFFFFF"/>
                </a:solidFill>
                <a:latin typeface="Helvetica"/>
                <a:ea typeface="Helvetica"/>
                <a:cs typeface="Helvetica"/>
                <a:sym typeface="Helvetica"/>
              </a:rPr>
              <a:t>	</a:t>
            </a:r>
          </a:p>
        </p:txBody>
      </p:sp>
    </p:spTree>
  </p:cSld>
  <p:clrMapOvr>
    <a:masterClrMapping/>
  </p:clrMapOvr>
  <p:transition spd="med" advClick="1"/>
</p:sld>
</file>

<file path=ppt/slides/slide4.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41" name="Shape 41"/>
          <p:cNvSpPr/>
          <p:nvPr>
            <p:ph type="title"/>
          </p:nvPr>
        </p:nvSpPr>
        <p:spPr>
          <a:xfrm>
            <a:off x="164107" y="254000"/>
            <a:ext cx="12676586" cy="2159000"/>
          </a:xfrm>
          <a:prstGeom prst="rect">
            <a:avLst/>
          </a:prstGeom>
        </p:spPr>
        <p:txBody>
          <a:bodyPr/>
          <a:lstStyle>
            <a:lvl1pPr defTabSz="531622">
              <a:defRPr b="1" sz="7280">
                <a:latin typeface="Helvetica"/>
                <a:ea typeface="Helvetica"/>
                <a:cs typeface="Helvetica"/>
                <a:sym typeface="Helvetica"/>
              </a:defRPr>
            </a:lvl1pPr>
          </a:lstStyle>
          <a:p>
            <a:pPr lvl="0">
              <a:defRPr b="0" sz="1800">
                <a:solidFill>
                  <a:srgbClr val="000000"/>
                </a:solidFill>
              </a:defRPr>
            </a:pPr>
            <a:r>
              <a:rPr b="1" sz="7280">
                <a:solidFill>
                  <a:srgbClr val="FFFFFF"/>
                </a:solidFill>
              </a:rPr>
              <a:t>Duch Święty objawia Jezusa</a:t>
            </a:r>
          </a:p>
        </p:txBody>
      </p:sp>
      <p:sp>
        <p:nvSpPr>
          <p:cNvPr id="42" name="Shape 42"/>
          <p:cNvSpPr/>
          <p:nvPr>
            <p:ph type="body" idx="1"/>
          </p:nvPr>
        </p:nvSpPr>
        <p:spPr>
          <a:xfrm>
            <a:off x="432246" y="2590800"/>
            <a:ext cx="12140308" cy="6722914"/>
          </a:xfrm>
          <a:prstGeom prst="rect">
            <a:avLst/>
          </a:prstGeom>
        </p:spPr>
        <p:txBody>
          <a:bodyPr/>
          <a:lstStyle/>
          <a:p>
            <a:pPr lvl="0" marL="466725" indent="-466725" defTabSz="554990">
              <a:spcBef>
                <a:spcPts val="1900"/>
              </a:spcBef>
              <a:defRPr sz="1800">
                <a:solidFill>
                  <a:srgbClr val="000000"/>
                </a:solidFill>
              </a:defRPr>
            </a:pPr>
            <a:r>
              <a:rPr b="1" sz="3989">
                <a:solidFill>
                  <a:srgbClr val="FFFFFF"/>
                </a:solidFill>
                <a:latin typeface="Helvetica"/>
                <a:ea typeface="Helvetica"/>
                <a:cs typeface="Helvetica"/>
                <a:sym typeface="Helvetica"/>
              </a:rPr>
              <a:t>Objawiające Jezusa działanie Ducha Świętego jest nam potrzebne przez całe nasze życie. Jest ono jednym z najważniejszych elementów wzrostu duchowego</a:t>
            </a:r>
            <a:endParaRPr b="1" sz="3989">
              <a:solidFill>
                <a:srgbClr val="FFFFFF"/>
              </a:solidFill>
              <a:latin typeface="Helvetica"/>
              <a:ea typeface="Helvetica"/>
              <a:cs typeface="Helvetica"/>
              <a:sym typeface="Helvetica"/>
            </a:endParaRPr>
          </a:p>
          <a:p>
            <a:pPr lvl="0" marL="466725" indent="-466725" defTabSz="554990">
              <a:spcBef>
                <a:spcPts val="1900"/>
              </a:spcBef>
              <a:defRPr sz="1800">
                <a:solidFill>
                  <a:srgbClr val="000000"/>
                </a:solidFill>
              </a:defRPr>
            </a:pPr>
            <a:r>
              <a:rPr b="1" sz="3989">
                <a:solidFill>
                  <a:srgbClr val="FFFFFF"/>
                </a:solidFill>
                <a:latin typeface="Helvetica"/>
                <a:ea typeface="Helvetica"/>
                <a:cs typeface="Helvetica"/>
                <a:sym typeface="Helvetica"/>
              </a:rPr>
              <a:t>Apostoł Paweł  walczy  „O was (Kolosan), o którzy są w Laodycei… aby ich serca doznały pokrzepienia, aby zostali w miłości pouczeni ku osiągnięciu całego bogactwa pełni zrozumienia tajemnicy Boga – Chrystusa. W Nim wszystkie skarby mądrości i wiedzy są ukryte” (Kol 2:1–3)</a:t>
            </a:r>
          </a:p>
        </p:txBody>
      </p:sp>
    </p:spTree>
  </p:cSld>
  <p:clrMapOvr>
    <a:masterClrMapping/>
  </p:clrMapOvr>
  <p:transition spd="med" advClick="1"/>
</p:sld>
</file>

<file path=ppt/slides/slide5.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44" name="Shape 44"/>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Tytuły Jezusa</a:t>
            </a:r>
          </a:p>
        </p:txBody>
      </p:sp>
      <p:sp>
        <p:nvSpPr>
          <p:cNvPr id="45" name="Shape 45"/>
          <p:cNvSpPr/>
          <p:nvPr>
            <p:ph type="body" idx="1"/>
          </p:nvPr>
        </p:nvSpPr>
        <p:spPr>
          <a:xfrm>
            <a:off x="404713" y="2590800"/>
            <a:ext cx="12195374" cy="6646764"/>
          </a:xfrm>
          <a:prstGeom prst="rect">
            <a:avLst/>
          </a:prstGeom>
        </p:spPr>
        <p:txBody>
          <a:bodyPr/>
          <a:lstStyle/>
          <a:p>
            <a:pPr lvl="0">
              <a:spcBef>
                <a:spcPts val="2000"/>
              </a:spcBef>
              <a:defRPr sz="1800">
                <a:solidFill>
                  <a:srgbClr val="000000"/>
                </a:solidFill>
              </a:defRPr>
            </a:pPr>
            <a:r>
              <a:rPr b="1" sz="4400">
                <a:solidFill>
                  <a:srgbClr val="FFFFFF"/>
                </a:solidFill>
                <a:latin typeface="Helvetica"/>
                <a:ea typeface="Helvetica"/>
                <a:cs typeface="Helvetica"/>
                <a:sym typeface="Helvetica"/>
              </a:rPr>
              <a:t>Każdy tytuł, który nadaje Jezusowi Pismo Święte, jest  objawieniem Jego Osoby i Misji</a:t>
            </a:r>
            <a:endParaRPr b="1" sz="4400">
              <a:solidFill>
                <a:srgbClr val="FFFFFF"/>
              </a:solidFill>
              <a:latin typeface="Helvetica"/>
              <a:ea typeface="Helvetica"/>
              <a:cs typeface="Helvetica"/>
              <a:sym typeface="Helvetica"/>
            </a:endParaRPr>
          </a:p>
          <a:p>
            <a:pPr lvl="0">
              <a:spcBef>
                <a:spcPts val="2000"/>
              </a:spcBef>
              <a:defRPr sz="1800">
                <a:solidFill>
                  <a:srgbClr val="000000"/>
                </a:solidFill>
              </a:defRPr>
            </a:pPr>
            <a:r>
              <a:rPr b="1" sz="4400">
                <a:solidFill>
                  <a:srgbClr val="FFFFFF"/>
                </a:solidFill>
                <a:latin typeface="Helvetica"/>
                <a:ea typeface="Helvetica"/>
                <a:cs typeface="Helvetica"/>
                <a:sym typeface="Helvetica"/>
              </a:rPr>
              <a:t>Nie chodzi jedynie o poznanie tych tytułów, ale o to, by Duch Święty otworzył przed nami ich znaczenie</a:t>
            </a:r>
            <a:endParaRPr b="1" sz="4400">
              <a:solidFill>
                <a:srgbClr val="FFFFFF"/>
              </a:solidFill>
              <a:latin typeface="Helvetica"/>
              <a:ea typeface="Helvetica"/>
              <a:cs typeface="Helvetica"/>
              <a:sym typeface="Helvetica"/>
            </a:endParaRPr>
          </a:p>
          <a:p>
            <a:pPr lvl="0">
              <a:spcBef>
                <a:spcPts val="2000"/>
              </a:spcBef>
              <a:defRPr sz="1800">
                <a:solidFill>
                  <a:srgbClr val="000000"/>
                </a:solidFill>
              </a:defRPr>
            </a:pPr>
            <a:r>
              <a:rPr b="1" sz="4400">
                <a:solidFill>
                  <a:srgbClr val="FFFFFF"/>
                </a:solidFill>
                <a:latin typeface="Helvetica"/>
                <a:ea typeface="Helvetica"/>
                <a:cs typeface="Helvetica"/>
                <a:sym typeface="Helvetica"/>
              </a:rPr>
              <a:t>Wiele z tych tytułów ma charakter proroczy</a:t>
            </a:r>
          </a:p>
        </p:txBody>
      </p:sp>
    </p:spTree>
  </p:cSld>
  <p:clrMapOvr>
    <a:masterClrMapping/>
  </p:clrMapOvr>
  <p:transition spd="med" advClick="1"/>
</p:sld>
</file>

<file path=ppt/slides/slide6.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47" name="Shape 47"/>
          <p:cNvSpPr/>
          <p:nvPr>
            <p:ph type="title"/>
          </p:nvPr>
        </p:nvSpPr>
        <p:spPr>
          <a:xfrm>
            <a:off x="952500" y="254000"/>
            <a:ext cx="11099800" cy="1897559"/>
          </a:xfrm>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Syn Człowieczy</a:t>
            </a:r>
          </a:p>
        </p:txBody>
      </p:sp>
      <p:sp>
        <p:nvSpPr>
          <p:cNvPr id="48" name="Shape 48"/>
          <p:cNvSpPr/>
          <p:nvPr>
            <p:ph type="body" idx="1"/>
          </p:nvPr>
        </p:nvSpPr>
        <p:spPr>
          <a:xfrm>
            <a:off x="173483" y="2590800"/>
            <a:ext cx="12538126" cy="6925370"/>
          </a:xfrm>
          <a:prstGeom prst="rect">
            <a:avLst/>
          </a:prstGeom>
        </p:spPr>
        <p:txBody>
          <a:bodyPr/>
          <a:lstStyle/>
          <a:p>
            <a:pPr lvl="0" marL="451986" indent="-451986" defTabSz="537463">
              <a:spcBef>
                <a:spcPts val="1800"/>
              </a:spcBef>
              <a:defRPr sz="1800">
                <a:solidFill>
                  <a:srgbClr val="000000"/>
                </a:solidFill>
              </a:defRPr>
            </a:pPr>
            <a:r>
              <a:rPr b="1" sz="4048">
                <a:solidFill>
                  <a:srgbClr val="FFFFFF"/>
                </a:solidFill>
                <a:latin typeface="Helvetica"/>
                <a:ea typeface="Helvetica"/>
                <a:cs typeface="Helvetica"/>
                <a:sym typeface="Helvetica"/>
              </a:rPr>
              <a:t>Wydaje się, że tak Jezus najczęściej mówił o Sobie</a:t>
            </a:r>
            <a:endParaRPr b="1" sz="4048">
              <a:solidFill>
                <a:srgbClr val="FFFFFF"/>
              </a:solidFill>
              <a:latin typeface="Helvetica"/>
              <a:ea typeface="Helvetica"/>
              <a:cs typeface="Helvetica"/>
              <a:sym typeface="Helvetica"/>
            </a:endParaRPr>
          </a:p>
          <a:p>
            <a:pPr lvl="0" marL="451986" indent="-451986" defTabSz="537463">
              <a:spcBef>
                <a:spcPts val="1800"/>
              </a:spcBef>
              <a:defRPr sz="1800">
                <a:solidFill>
                  <a:srgbClr val="000000"/>
                </a:solidFill>
              </a:defRPr>
            </a:pPr>
            <a:r>
              <a:rPr b="1" sz="4048">
                <a:solidFill>
                  <a:srgbClr val="FFFFFF"/>
                </a:solidFill>
                <a:latin typeface="Helvetica"/>
                <a:ea typeface="Helvetica"/>
                <a:cs typeface="Helvetica"/>
                <a:sym typeface="Helvetica"/>
              </a:rPr>
              <a:t>„Lisy mają nory, a ptaki podniebne – gniazda, lecz Syn Człowieczy nie ma miejsca, gdzie by głowę mógł położyć” (Mt 8:20)</a:t>
            </a:r>
            <a:endParaRPr b="1" sz="4048">
              <a:solidFill>
                <a:srgbClr val="FFFFFF"/>
              </a:solidFill>
              <a:latin typeface="Helvetica"/>
              <a:ea typeface="Helvetica"/>
              <a:cs typeface="Helvetica"/>
              <a:sym typeface="Helvetica"/>
            </a:endParaRPr>
          </a:p>
          <a:p>
            <a:pPr lvl="0" marL="451986" indent="-451986" defTabSz="537463">
              <a:spcBef>
                <a:spcPts val="1800"/>
              </a:spcBef>
              <a:defRPr sz="1800">
                <a:solidFill>
                  <a:srgbClr val="000000"/>
                </a:solidFill>
              </a:defRPr>
            </a:pPr>
            <a:r>
              <a:rPr b="1" sz="4048">
                <a:solidFill>
                  <a:srgbClr val="FFFFFF"/>
                </a:solidFill>
                <a:latin typeface="Helvetica"/>
                <a:ea typeface="Helvetica"/>
                <a:cs typeface="Helvetica"/>
                <a:sym typeface="Helvetica"/>
              </a:rPr>
              <a:t>„Otóż żebyście wiedzieli, iż Syn Człowieczy ma na ziemi władzę odpuszczania grzechów” (Mt 9:6)</a:t>
            </a:r>
            <a:endParaRPr b="1" sz="4048">
              <a:solidFill>
                <a:srgbClr val="FFFFFF"/>
              </a:solidFill>
              <a:latin typeface="Helvetica"/>
              <a:ea typeface="Helvetica"/>
              <a:cs typeface="Helvetica"/>
              <a:sym typeface="Helvetica"/>
            </a:endParaRPr>
          </a:p>
          <a:p>
            <a:pPr lvl="0" marL="451986" indent="-451986" defTabSz="537463">
              <a:spcBef>
                <a:spcPts val="1800"/>
              </a:spcBef>
              <a:defRPr sz="1800">
                <a:solidFill>
                  <a:srgbClr val="000000"/>
                </a:solidFill>
              </a:defRPr>
            </a:pPr>
            <a:r>
              <a:rPr b="1" sz="4048">
                <a:solidFill>
                  <a:srgbClr val="FFFFFF"/>
                </a:solidFill>
                <a:latin typeface="Helvetica"/>
                <a:ea typeface="Helvetica"/>
                <a:cs typeface="Helvetica"/>
                <a:sym typeface="Helvetica"/>
              </a:rPr>
              <a:t>„Za kogo ludzie uważają Syna Człowieczego?” (Mt 16:13)</a:t>
            </a:r>
          </a:p>
        </p:txBody>
      </p:sp>
    </p:spTree>
  </p:cSld>
  <p:clrMapOvr>
    <a:masterClrMapping/>
  </p:clrMapOvr>
  <p:transition spd="med" advClick="1"/>
</p:sld>
</file>

<file path=ppt/slides/slide7.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50" name="Shape 50"/>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Syn Człowieczy</a:t>
            </a:r>
          </a:p>
        </p:txBody>
      </p:sp>
      <p:sp>
        <p:nvSpPr>
          <p:cNvPr id="51" name="Shape 51"/>
          <p:cNvSpPr/>
          <p:nvPr>
            <p:ph type="body" idx="1"/>
          </p:nvPr>
        </p:nvSpPr>
        <p:spPr>
          <a:xfrm>
            <a:off x="272851" y="2172096"/>
            <a:ext cx="12459098" cy="7269561"/>
          </a:xfrm>
          <a:prstGeom prst="rect">
            <a:avLst/>
          </a:prstGeom>
        </p:spPr>
        <p:txBody>
          <a:bodyPr/>
          <a:lstStyle/>
          <a:p>
            <a:pPr lvl="0" marL="447073" indent="-447073" defTabSz="531622">
              <a:spcBef>
                <a:spcPts val="1800"/>
              </a:spcBef>
              <a:defRPr sz="1800">
                <a:solidFill>
                  <a:srgbClr val="000000"/>
                </a:solidFill>
              </a:defRPr>
            </a:pPr>
            <a:r>
              <a:rPr b="1" sz="4095">
                <a:solidFill>
                  <a:srgbClr val="FFFFFF"/>
                </a:solidFill>
                <a:latin typeface="Helvetica"/>
                <a:ea typeface="Helvetica"/>
                <a:cs typeface="Helvetica"/>
                <a:sym typeface="Helvetica"/>
              </a:rPr>
              <a:t>Wzmianki o Synu człowieczym można napotkać we fragmentach mówiących o końcu czasów</a:t>
            </a:r>
            <a:endParaRPr b="1" sz="4095">
              <a:solidFill>
                <a:srgbClr val="FFFFFF"/>
              </a:solidFill>
              <a:latin typeface="Helvetica"/>
              <a:ea typeface="Helvetica"/>
              <a:cs typeface="Helvetica"/>
              <a:sym typeface="Helvetica"/>
            </a:endParaRPr>
          </a:p>
          <a:p>
            <a:pPr lvl="0" marL="447073" indent="-447073" defTabSz="531622">
              <a:spcBef>
                <a:spcPts val="1800"/>
              </a:spcBef>
              <a:defRPr sz="1800">
                <a:solidFill>
                  <a:srgbClr val="000000"/>
                </a:solidFill>
              </a:defRPr>
            </a:pPr>
            <a:r>
              <a:rPr b="1" sz="4095">
                <a:solidFill>
                  <a:srgbClr val="FFFFFF"/>
                </a:solidFill>
                <a:latin typeface="Helvetica"/>
                <a:ea typeface="Helvetica"/>
                <a:cs typeface="Helvetica"/>
                <a:sym typeface="Helvetica"/>
              </a:rPr>
              <a:t>„Wówczas ukaże się na niebie znak Syna Człowieczego… i ujrzą Syna Człowieczego, przychodzącego na obłokach niebieskich” (Mt 24:30)</a:t>
            </a:r>
            <a:endParaRPr b="1" sz="4095">
              <a:solidFill>
                <a:srgbClr val="FFFFFF"/>
              </a:solidFill>
              <a:latin typeface="Helvetica"/>
              <a:ea typeface="Helvetica"/>
              <a:cs typeface="Helvetica"/>
              <a:sym typeface="Helvetica"/>
            </a:endParaRPr>
          </a:p>
          <a:p>
            <a:pPr lvl="0" marL="447073" indent="-447073" defTabSz="531622">
              <a:spcBef>
                <a:spcPts val="1800"/>
              </a:spcBef>
              <a:defRPr sz="1800">
                <a:solidFill>
                  <a:srgbClr val="000000"/>
                </a:solidFill>
              </a:defRPr>
            </a:pPr>
            <a:r>
              <a:rPr b="1" sz="4095">
                <a:solidFill>
                  <a:srgbClr val="FFFFFF"/>
                </a:solidFill>
                <a:latin typeface="Helvetica"/>
                <a:ea typeface="Helvetica"/>
                <a:cs typeface="Helvetica"/>
                <a:sym typeface="Helvetica"/>
              </a:rPr>
              <a:t>Zobacz także Mt 24:37, 39, 44</a:t>
            </a:r>
            <a:endParaRPr b="1" sz="4095">
              <a:solidFill>
                <a:srgbClr val="FFFFFF"/>
              </a:solidFill>
              <a:latin typeface="Helvetica"/>
              <a:ea typeface="Helvetica"/>
              <a:cs typeface="Helvetica"/>
              <a:sym typeface="Helvetica"/>
            </a:endParaRPr>
          </a:p>
          <a:p>
            <a:pPr lvl="0" marL="447073" indent="-447073" defTabSz="531622">
              <a:spcBef>
                <a:spcPts val="1800"/>
              </a:spcBef>
              <a:defRPr sz="1800">
                <a:solidFill>
                  <a:srgbClr val="000000"/>
                </a:solidFill>
              </a:defRPr>
            </a:pPr>
            <a:r>
              <a:rPr b="1" sz="4095">
                <a:solidFill>
                  <a:srgbClr val="FFFFFF"/>
                </a:solidFill>
                <a:latin typeface="Helvetica"/>
                <a:ea typeface="Helvetica"/>
                <a:cs typeface="Helvetica"/>
                <a:sym typeface="Helvetica"/>
              </a:rPr>
              <a:t>„Gdy Syn Człowieczy przyjdzie w swej chwale, a z Nim wszyscy aniołowie, wtedy zasiądzie na swoim tronie pełnym chwały” (Mt 25:31)</a:t>
            </a:r>
          </a:p>
        </p:txBody>
      </p:sp>
    </p:spTree>
  </p:cSld>
  <p:clrMapOvr>
    <a:masterClrMapping/>
  </p:clrMapOvr>
  <p:transition spd="med" advClick="1"/>
</p:sld>
</file>

<file path=ppt/slides/slide8.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53" name="Shape 53"/>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Syn Człowieczy</a:t>
            </a:r>
          </a:p>
        </p:txBody>
      </p:sp>
      <p:sp>
        <p:nvSpPr>
          <p:cNvPr id="54" name="Shape 54"/>
          <p:cNvSpPr/>
          <p:nvPr>
            <p:ph type="body" idx="1"/>
          </p:nvPr>
        </p:nvSpPr>
        <p:spPr>
          <a:xfrm>
            <a:off x="318045" y="2590800"/>
            <a:ext cx="12368710" cy="6286500"/>
          </a:xfrm>
          <a:prstGeom prst="rect">
            <a:avLst/>
          </a:prstGeom>
        </p:spPr>
        <p:txBody>
          <a:bodyPr/>
          <a:lstStyle/>
          <a:p>
            <a:pPr lvl="0" marL="491289" indent="-491289">
              <a:spcBef>
                <a:spcPts val="2000"/>
              </a:spcBef>
              <a:defRPr sz="1800">
                <a:solidFill>
                  <a:srgbClr val="000000"/>
                </a:solidFill>
              </a:defRPr>
            </a:pPr>
            <a:r>
              <a:rPr b="1" sz="4700">
                <a:solidFill>
                  <a:srgbClr val="FFFFFF"/>
                </a:solidFill>
                <a:latin typeface="Helvetica"/>
                <a:ea typeface="Helvetica"/>
                <a:cs typeface="Helvetica"/>
                <a:sym typeface="Helvetica"/>
              </a:rPr>
              <a:t>Tło ST: Ks. Ezechiela, w której Bóg zwraca się do proroka jako do syna człowieczego. Zobacz Ez 2:1; 3:1, 4, 10, 17; 4:1, 16; 5:1; 6:2; 7:2; 8:8, 15</a:t>
            </a:r>
            <a:endParaRPr b="1" sz="4700">
              <a:solidFill>
                <a:srgbClr val="FFFFFF"/>
              </a:solidFill>
              <a:latin typeface="Helvetica"/>
              <a:ea typeface="Helvetica"/>
              <a:cs typeface="Helvetica"/>
              <a:sym typeface="Helvetica"/>
            </a:endParaRPr>
          </a:p>
          <a:p>
            <a:pPr lvl="0" marL="491289" indent="-491289">
              <a:spcBef>
                <a:spcPts val="2000"/>
              </a:spcBef>
              <a:defRPr sz="1800">
                <a:solidFill>
                  <a:srgbClr val="000000"/>
                </a:solidFill>
              </a:defRPr>
            </a:pPr>
            <a:r>
              <a:rPr b="1" sz="4700">
                <a:solidFill>
                  <a:srgbClr val="FFFFFF"/>
                </a:solidFill>
                <a:latin typeface="Helvetica"/>
                <a:ea typeface="Helvetica"/>
                <a:cs typeface="Helvetica"/>
                <a:sym typeface="Helvetica"/>
              </a:rPr>
              <a:t>Tutaj syn człowieczy wyraża małość proroka w obecności chwały Bożej (porównaj z Ez 1:28 i 2:1)</a:t>
            </a:r>
          </a:p>
        </p:txBody>
      </p:sp>
    </p:spTree>
  </p:cSld>
  <p:clrMapOvr>
    <a:masterClrMapping/>
  </p:clrMapOvr>
  <p:transition spd="med" advClick="1"/>
</p:sld>
</file>

<file path=ppt/slides/slide9.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56" name="Shape 56"/>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Syn Człowieczy</a:t>
            </a:r>
          </a:p>
        </p:txBody>
      </p:sp>
      <p:sp>
        <p:nvSpPr>
          <p:cNvPr id="57" name="Shape 57"/>
          <p:cNvSpPr/>
          <p:nvPr>
            <p:ph type="body" idx="1"/>
          </p:nvPr>
        </p:nvSpPr>
        <p:spPr>
          <a:xfrm>
            <a:off x="234751" y="2590800"/>
            <a:ext cx="12353281" cy="6783041"/>
          </a:xfrm>
          <a:prstGeom prst="rect">
            <a:avLst/>
          </a:prstGeom>
        </p:spPr>
        <p:txBody>
          <a:bodyPr/>
          <a:lstStyle/>
          <a:p>
            <a:pPr lvl="0" marL="492927" indent="-492927" defTabSz="572516">
              <a:spcBef>
                <a:spcPts val="1900"/>
              </a:spcBef>
              <a:defRPr sz="1800">
                <a:solidFill>
                  <a:srgbClr val="000000"/>
                </a:solidFill>
              </a:defRPr>
            </a:pPr>
            <a:r>
              <a:rPr b="1" sz="4214">
                <a:solidFill>
                  <a:srgbClr val="FFFFFF"/>
                </a:solidFill>
                <a:latin typeface="Helvetica"/>
                <a:ea typeface="Helvetica"/>
                <a:cs typeface="Helvetica"/>
                <a:sym typeface="Helvetica"/>
              </a:rPr>
              <a:t>Dn 7:13: „na obłokach nieba przybywa jakby Syn Człowieczy”</a:t>
            </a:r>
            <a:endParaRPr b="1" sz="4214">
              <a:solidFill>
                <a:srgbClr val="FFFFFF"/>
              </a:solidFill>
              <a:latin typeface="Helvetica"/>
              <a:ea typeface="Helvetica"/>
              <a:cs typeface="Helvetica"/>
              <a:sym typeface="Helvetica"/>
            </a:endParaRPr>
          </a:p>
          <a:p>
            <a:pPr lvl="0" marL="492927" indent="-492927" defTabSz="572516">
              <a:spcBef>
                <a:spcPts val="1900"/>
              </a:spcBef>
              <a:defRPr sz="1800">
                <a:solidFill>
                  <a:srgbClr val="000000"/>
                </a:solidFill>
              </a:defRPr>
            </a:pPr>
            <a:r>
              <a:rPr b="1" sz="4214">
                <a:solidFill>
                  <a:srgbClr val="FFFFFF"/>
                </a:solidFill>
                <a:latin typeface="Helvetica"/>
                <a:ea typeface="Helvetica"/>
                <a:cs typeface="Helvetica"/>
                <a:sym typeface="Helvetica"/>
              </a:rPr>
              <a:t>Zobacz też w. 14</a:t>
            </a:r>
            <a:endParaRPr b="1" sz="4214">
              <a:solidFill>
                <a:srgbClr val="FFFFFF"/>
              </a:solidFill>
              <a:latin typeface="Helvetica"/>
              <a:ea typeface="Helvetica"/>
              <a:cs typeface="Helvetica"/>
              <a:sym typeface="Helvetica"/>
            </a:endParaRPr>
          </a:p>
          <a:p>
            <a:pPr lvl="0" marL="492927" indent="-492927" defTabSz="572516">
              <a:spcBef>
                <a:spcPts val="1900"/>
              </a:spcBef>
              <a:defRPr sz="1800">
                <a:solidFill>
                  <a:srgbClr val="000000"/>
                </a:solidFill>
              </a:defRPr>
            </a:pPr>
            <a:r>
              <a:rPr b="1" sz="4214">
                <a:solidFill>
                  <a:srgbClr val="FFFFFF"/>
                </a:solidFill>
                <a:latin typeface="Helvetica"/>
                <a:ea typeface="Helvetica"/>
                <a:cs typeface="Helvetica"/>
                <a:sym typeface="Helvetica"/>
              </a:rPr>
              <a:t>Syn Człowieczy wyraża głębię Wcielenia. Ogołocenie się, kenoza Syna Bożego, który staje się bezbronnym człowiekiem, który jednak jest napełniony Duchem Świętym</a:t>
            </a:r>
            <a:endParaRPr b="1" sz="4214">
              <a:solidFill>
                <a:srgbClr val="FFFFFF"/>
              </a:solidFill>
              <a:latin typeface="Helvetica"/>
              <a:ea typeface="Helvetica"/>
              <a:cs typeface="Helvetica"/>
              <a:sym typeface="Helvetica"/>
            </a:endParaRPr>
          </a:p>
          <a:p>
            <a:pPr lvl="0" marL="492927" indent="-492927" defTabSz="572516">
              <a:spcBef>
                <a:spcPts val="1900"/>
              </a:spcBef>
              <a:defRPr sz="1800">
                <a:solidFill>
                  <a:srgbClr val="000000"/>
                </a:solidFill>
              </a:defRPr>
            </a:pPr>
            <a:r>
              <a:rPr b="1" sz="4214">
                <a:solidFill>
                  <a:srgbClr val="FFFFFF"/>
                </a:solidFill>
                <a:latin typeface="Helvetica"/>
                <a:ea typeface="Helvetica"/>
                <a:cs typeface="Helvetica"/>
                <a:sym typeface="Helvetica"/>
              </a:rPr>
              <a:t>On stanie się instrumentem pokonania pychy świata, Tym, który wejdzie do wiecznej chwały</a:t>
            </a:r>
          </a:p>
        </p:txBody>
      </p:sp>
    </p:spTree>
  </p:cSld>
  <p:clrMapOvr>
    <a:masterClrMapping/>
  </p:clrMapOvr>
  <p:transition spd="med" advClick="1"/>
</p:sld>
</file>

<file path=ppt/slides/slide10.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59" name="Shape 59"/>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Mesjasz</a:t>
            </a:r>
          </a:p>
        </p:txBody>
      </p:sp>
      <p:sp>
        <p:nvSpPr>
          <p:cNvPr id="60" name="Shape 60"/>
          <p:cNvSpPr/>
          <p:nvPr>
            <p:ph type="body" idx="1"/>
          </p:nvPr>
        </p:nvSpPr>
        <p:spPr>
          <a:xfrm>
            <a:off x="553243" y="2146994"/>
            <a:ext cx="11898315" cy="7186812"/>
          </a:xfrm>
          <a:prstGeom prst="rect">
            <a:avLst/>
          </a:prstGeom>
        </p:spPr>
        <p:txBody>
          <a:bodyPr/>
          <a:lstStyle/>
          <a:p>
            <a:pPr lvl="0" marL="514684" indent="-514684">
              <a:spcBef>
                <a:spcPts val="2000"/>
              </a:spcBef>
              <a:defRPr sz="1800">
                <a:solidFill>
                  <a:srgbClr val="000000"/>
                </a:solidFill>
              </a:defRPr>
            </a:pPr>
            <a:r>
              <a:rPr b="1" sz="4400">
                <a:solidFill>
                  <a:srgbClr val="FFFFFF"/>
                </a:solidFill>
                <a:latin typeface="Helvetica"/>
                <a:ea typeface="Helvetica"/>
                <a:cs typeface="Helvetica"/>
                <a:sym typeface="Helvetica"/>
              </a:rPr>
              <a:t>Mesjasz oznacza Pomazańca Bożego. W grece to „Christos” - Chrystus</a:t>
            </a:r>
            <a:endParaRPr b="1" sz="4400">
              <a:solidFill>
                <a:srgbClr val="FFFFFF"/>
              </a:solidFill>
              <a:latin typeface="Helvetica"/>
              <a:ea typeface="Helvetica"/>
              <a:cs typeface="Helvetica"/>
              <a:sym typeface="Helvetica"/>
            </a:endParaRPr>
          </a:p>
          <a:p>
            <a:pPr lvl="0" marL="514684" indent="-514684">
              <a:spcBef>
                <a:spcPts val="2000"/>
              </a:spcBef>
              <a:defRPr sz="1800">
                <a:solidFill>
                  <a:srgbClr val="000000"/>
                </a:solidFill>
              </a:defRPr>
            </a:pPr>
            <a:r>
              <a:rPr b="1" sz="4400">
                <a:solidFill>
                  <a:srgbClr val="FFFFFF"/>
                </a:solidFill>
                <a:latin typeface="Helvetica"/>
                <a:ea typeface="Helvetica"/>
                <a:cs typeface="Helvetica"/>
                <a:sym typeface="Helvetica"/>
              </a:rPr>
              <a:t>Mesjasz to szczególnie żydowski tytuł. Dla Żydów Mesjasz ma być potomkiem Dawida, rządzić Izraelem, zebrać Żydów z krańców ziemi, przywrócić pośród nich posłuszeństwo wobec Tory i przynieść pokój światu</a:t>
            </a:r>
          </a:p>
        </p:txBody>
      </p:sp>
    </p:spTree>
  </p:cSld>
  <p:clrMapOvr>
    <a:masterClrMapping/>
  </p:clrMapOvr>
  <p:transition spd="med" advClick="1"/>
</p:sld>
</file>

<file path=ppt/slides/slide11.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62" name="Shape 62"/>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Mesjasz</a:t>
            </a:r>
          </a:p>
        </p:txBody>
      </p:sp>
      <p:sp>
        <p:nvSpPr>
          <p:cNvPr id="63" name="Shape 63"/>
          <p:cNvSpPr/>
          <p:nvPr>
            <p:ph type="body" idx="1"/>
          </p:nvPr>
        </p:nvSpPr>
        <p:spPr>
          <a:xfrm>
            <a:off x="505569" y="2590800"/>
            <a:ext cx="12153603" cy="6784678"/>
          </a:xfrm>
          <a:prstGeom prst="rect">
            <a:avLst/>
          </a:prstGeom>
        </p:spPr>
        <p:txBody>
          <a:bodyPr/>
          <a:lstStyle/>
          <a:p>
            <a:pPr lvl="0" marL="479592" indent="-479592">
              <a:spcBef>
                <a:spcPts val="2000"/>
              </a:spcBef>
              <a:defRPr sz="1800">
                <a:solidFill>
                  <a:srgbClr val="000000"/>
                </a:solidFill>
              </a:defRPr>
            </a:pPr>
            <a:r>
              <a:rPr b="1" sz="4100">
                <a:solidFill>
                  <a:srgbClr val="FFFFFF"/>
                </a:solidFill>
                <a:latin typeface="Helvetica"/>
                <a:ea typeface="Helvetica"/>
                <a:cs typeface="Helvetica"/>
                <a:sym typeface="Helvetica"/>
              </a:rPr>
              <a:t>Mesjasz to Ten, który został Obiecany. Nazwać Jezusa Mesjaszem to powiedzieć: Jesteś Tym, na którego czekamy, Obiecanym Izraelowi od dawna  </a:t>
            </a:r>
            <a:endParaRPr b="1" sz="4100">
              <a:solidFill>
                <a:srgbClr val="FFFFFF"/>
              </a:solidFill>
              <a:latin typeface="Helvetica"/>
              <a:ea typeface="Helvetica"/>
              <a:cs typeface="Helvetica"/>
              <a:sym typeface="Helvetica"/>
            </a:endParaRPr>
          </a:p>
          <a:p>
            <a:pPr lvl="0" marL="479592" indent="-479592">
              <a:spcBef>
                <a:spcPts val="2000"/>
              </a:spcBef>
              <a:defRPr sz="1800">
                <a:solidFill>
                  <a:srgbClr val="000000"/>
                </a:solidFill>
              </a:defRPr>
            </a:pPr>
            <a:r>
              <a:rPr b="1" sz="4100">
                <a:solidFill>
                  <a:srgbClr val="FFFFFF"/>
                </a:solidFill>
                <a:latin typeface="Helvetica"/>
                <a:ea typeface="Helvetica"/>
                <a:cs typeface="Helvetica"/>
                <a:sym typeface="Helvetica"/>
              </a:rPr>
              <a:t>Andrzej do Szymona (Piotra): „Znaleźliśmy Mesjasza” (J 1: 41)</a:t>
            </a:r>
            <a:endParaRPr b="1" sz="4100">
              <a:solidFill>
                <a:srgbClr val="FFFFFF"/>
              </a:solidFill>
              <a:latin typeface="Helvetica"/>
              <a:ea typeface="Helvetica"/>
              <a:cs typeface="Helvetica"/>
              <a:sym typeface="Helvetica"/>
            </a:endParaRPr>
          </a:p>
          <a:p>
            <a:pPr lvl="0" marL="479592" indent="-479592">
              <a:spcBef>
                <a:spcPts val="2000"/>
              </a:spcBef>
              <a:defRPr sz="1800">
                <a:solidFill>
                  <a:srgbClr val="000000"/>
                </a:solidFill>
              </a:defRPr>
            </a:pPr>
            <a:r>
              <a:rPr b="1" sz="4100">
                <a:solidFill>
                  <a:srgbClr val="FFFFFF"/>
                </a:solidFill>
                <a:latin typeface="Helvetica"/>
                <a:ea typeface="Helvetica"/>
                <a:cs typeface="Helvetica"/>
                <a:sym typeface="Helvetica"/>
              </a:rPr>
              <a:t>Wyznanie Piotra: „Ty jesteś Chrystus, Syn Boga Żywego” (Mt 16:16). To objawił mu Ojciec (Mt 16:17)</a:t>
            </a:r>
          </a:p>
        </p:txBody>
      </p:sp>
    </p:spTree>
  </p:cSld>
  <p:clrMapOvr>
    <a:masterClrMapping/>
  </p:clrMapOvr>
  <p:transition spd="med" advClick="1"/>
</p:sld>
</file>

<file path=ppt/slides/slide12.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65" name="Shape 65"/>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Baranek Boży</a:t>
            </a:r>
          </a:p>
        </p:txBody>
      </p:sp>
      <p:sp>
        <p:nvSpPr>
          <p:cNvPr id="66" name="Shape 66"/>
          <p:cNvSpPr/>
          <p:nvPr>
            <p:ph type="body" idx="1"/>
          </p:nvPr>
        </p:nvSpPr>
        <p:spPr>
          <a:xfrm>
            <a:off x="516632" y="2590800"/>
            <a:ext cx="11971536" cy="6802339"/>
          </a:xfrm>
          <a:prstGeom prst="rect">
            <a:avLst/>
          </a:prstGeom>
        </p:spPr>
        <p:txBody>
          <a:bodyPr/>
          <a:lstStyle/>
          <a:p>
            <a:pPr lvl="0" marL="461812" indent="-461812" defTabSz="490727">
              <a:spcBef>
                <a:spcPts val="1600"/>
              </a:spcBef>
              <a:defRPr sz="1800">
                <a:solidFill>
                  <a:srgbClr val="000000"/>
                </a:solidFill>
              </a:defRPr>
            </a:pPr>
            <a:r>
              <a:rPr b="1" sz="3948">
                <a:solidFill>
                  <a:srgbClr val="FFFFFF"/>
                </a:solidFill>
                <a:latin typeface="Helvetica"/>
                <a:ea typeface="Helvetica"/>
                <a:cs typeface="Helvetica"/>
                <a:sym typeface="Helvetica"/>
              </a:rPr>
              <a:t>„Nazajutrz zobaczył podchodzącego ku niemu Jezusa i rzekł: Oto Baranek Boży, który gładzi grzech świata” (J 1:29)</a:t>
            </a:r>
            <a:endParaRPr b="1" sz="3948">
              <a:solidFill>
                <a:srgbClr val="FFFFFF"/>
              </a:solidFill>
              <a:latin typeface="Helvetica"/>
              <a:ea typeface="Helvetica"/>
              <a:cs typeface="Helvetica"/>
              <a:sym typeface="Helvetica"/>
            </a:endParaRPr>
          </a:p>
          <a:p>
            <a:pPr lvl="0" marL="461812" indent="-461812" defTabSz="490727">
              <a:spcBef>
                <a:spcPts val="1600"/>
              </a:spcBef>
              <a:defRPr sz="1800">
                <a:solidFill>
                  <a:srgbClr val="000000"/>
                </a:solidFill>
              </a:defRPr>
            </a:pPr>
            <a:r>
              <a:rPr b="1" sz="3948">
                <a:solidFill>
                  <a:srgbClr val="FFFFFF"/>
                </a:solidFill>
                <a:latin typeface="Helvetica"/>
                <a:ea typeface="Helvetica"/>
                <a:cs typeface="Helvetica"/>
                <a:sym typeface="Helvetica"/>
              </a:rPr>
              <a:t>Jan wie o tym przez objawienie Ducha Świętego, w sposób proroczy </a:t>
            </a:r>
            <a:endParaRPr b="1" sz="3948">
              <a:solidFill>
                <a:srgbClr val="FFFFFF"/>
              </a:solidFill>
              <a:latin typeface="Helvetica"/>
              <a:ea typeface="Helvetica"/>
              <a:cs typeface="Helvetica"/>
              <a:sym typeface="Helvetica"/>
            </a:endParaRPr>
          </a:p>
          <a:p>
            <a:pPr lvl="0" marL="461812" indent="-461812" defTabSz="490727">
              <a:spcBef>
                <a:spcPts val="1600"/>
              </a:spcBef>
              <a:defRPr sz="1800">
                <a:solidFill>
                  <a:srgbClr val="000000"/>
                </a:solidFill>
              </a:defRPr>
            </a:pPr>
            <a:r>
              <a:rPr b="1" sz="3948">
                <a:solidFill>
                  <a:srgbClr val="FFFFFF"/>
                </a:solidFill>
                <a:latin typeface="Helvetica"/>
                <a:ea typeface="Helvetica"/>
                <a:cs typeface="Helvetica"/>
                <a:sym typeface="Helvetica"/>
              </a:rPr>
              <a:t>„Baranek zabity jest godzien otrzymać potęgę i bogactwo, i mądrość, i moc, i cześć, i chwałę, i błogosławieństwo!” (Ap 5:12)</a:t>
            </a:r>
            <a:endParaRPr b="1" sz="3948">
              <a:solidFill>
                <a:srgbClr val="FFFFFF"/>
              </a:solidFill>
              <a:latin typeface="Helvetica"/>
              <a:ea typeface="Helvetica"/>
              <a:cs typeface="Helvetica"/>
              <a:sym typeface="Helvetica"/>
            </a:endParaRPr>
          </a:p>
          <a:p>
            <a:pPr lvl="0" marL="461812" indent="-461812" defTabSz="490727">
              <a:spcBef>
                <a:spcPts val="1600"/>
              </a:spcBef>
              <a:defRPr sz="1800">
                <a:solidFill>
                  <a:srgbClr val="000000"/>
                </a:solidFill>
              </a:defRPr>
            </a:pPr>
            <a:r>
              <a:rPr b="1" sz="3948">
                <a:solidFill>
                  <a:srgbClr val="FFFFFF"/>
                </a:solidFill>
                <a:latin typeface="Helvetica"/>
                <a:ea typeface="Helvetica"/>
                <a:cs typeface="Helvetica"/>
                <a:sym typeface="Helvetica"/>
              </a:rPr>
              <a:t>Zobacz również Ap 5:6, 8, 13; Ap 7:10, 17; 14:1, 4, 10; 19:7; 21:9, 22–23; 22:1, 3</a:t>
            </a:r>
          </a:p>
        </p:txBody>
      </p:sp>
    </p:spTree>
  </p:cSld>
  <p:clrMapOvr>
    <a:masterClrMapping/>
  </p:clrMapOvr>
  <p:transition spd="med" advClick="1"/>
</p:sld>
</file>

<file path=ppt/slides/slide13.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68" name="Shape 68"/>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Baranek Boży</a:t>
            </a:r>
          </a:p>
        </p:txBody>
      </p:sp>
      <p:sp>
        <p:nvSpPr>
          <p:cNvPr id="69" name="Shape 69"/>
          <p:cNvSpPr/>
          <p:nvPr>
            <p:ph type="body" idx="1"/>
          </p:nvPr>
        </p:nvSpPr>
        <p:spPr>
          <a:xfrm>
            <a:off x="336252" y="2590800"/>
            <a:ext cx="12464704" cy="6757641"/>
          </a:xfrm>
          <a:prstGeom prst="rect">
            <a:avLst/>
          </a:prstGeom>
        </p:spPr>
        <p:txBody>
          <a:bodyPr/>
          <a:lstStyle/>
          <a:p>
            <a:pPr lvl="0" marL="486376" indent="-486376" defTabSz="578358">
              <a:spcBef>
                <a:spcPts val="1900"/>
              </a:spcBef>
              <a:defRPr sz="1800">
                <a:solidFill>
                  <a:srgbClr val="000000"/>
                </a:solidFill>
              </a:defRPr>
            </a:pPr>
            <a:r>
              <a:rPr b="1" sz="4455">
                <a:solidFill>
                  <a:srgbClr val="FFFFFF"/>
                </a:solidFill>
                <a:latin typeface="Helvetica"/>
                <a:ea typeface="Helvetica"/>
                <a:cs typeface="Helvetica"/>
                <a:sym typeface="Helvetica"/>
              </a:rPr>
              <a:t>J 1: 29 łączy obraz Cierpiącego Sługi, który był prowadzony „jak baranek… na rzeź” (Iz 53:7) z Paschalnym Barankiem, który symbolizuje odkupienie Izraela (Wj 12:1–13)</a:t>
            </a:r>
            <a:endParaRPr b="1" sz="4455">
              <a:solidFill>
                <a:srgbClr val="FFFFFF"/>
              </a:solidFill>
              <a:latin typeface="Helvetica"/>
              <a:ea typeface="Helvetica"/>
              <a:cs typeface="Helvetica"/>
              <a:sym typeface="Helvetica"/>
            </a:endParaRPr>
          </a:p>
          <a:p>
            <a:pPr lvl="0" marL="486376" indent="-486376" defTabSz="578358">
              <a:spcBef>
                <a:spcPts val="1900"/>
              </a:spcBef>
              <a:defRPr sz="1800">
                <a:solidFill>
                  <a:srgbClr val="000000"/>
                </a:solidFill>
              </a:defRPr>
            </a:pPr>
            <a:r>
              <a:rPr b="1" sz="4455">
                <a:solidFill>
                  <a:srgbClr val="FFFFFF"/>
                </a:solidFill>
                <a:latin typeface="Helvetica"/>
                <a:ea typeface="Helvetica"/>
                <a:cs typeface="Helvetica"/>
                <a:sym typeface="Helvetica"/>
              </a:rPr>
              <a:t>„Chrystus, nasz paschalny Baranek, został złożony w ofierze” (1 Kor 5:7)</a:t>
            </a:r>
            <a:endParaRPr b="1" sz="4455">
              <a:solidFill>
                <a:srgbClr val="FFFFFF"/>
              </a:solidFill>
              <a:latin typeface="Helvetica"/>
              <a:ea typeface="Helvetica"/>
              <a:cs typeface="Helvetica"/>
              <a:sym typeface="Helvetica"/>
            </a:endParaRPr>
          </a:p>
          <a:p>
            <a:pPr lvl="0" marL="486376" indent="-486376" defTabSz="578358">
              <a:spcBef>
                <a:spcPts val="1900"/>
              </a:spcBef>
              <a:defRPr sz="1800">
                <a:solidFill>
                  <a:srgbClr val="000000"/>
                </a:solidFill>
              </a:defRPr>
            </a:pPr>
            <a:r>
              <a:rPr b="1" sz="4455">
                <a:solidFill>
                  <a:srgbClr val="FFFFFF"/>
                </a:solidFill>
                <a:latin typeface="Helvetica"/>
                <a:ea typeface="Helvetica"/>
                <a:cs typeface="Helvetica"/>
                <a:sym typeface="Helvetica"/>
              </a:rPr>
              <a:t>„I ujrzałem… stojącego Baranka, jakby zabitego” (Ap 5:6) </a:t>
            </a:r>
          </a:p>
        </p:txBody>
      </p:sp>
    </p:spTree>
  </p:cSld>
  <p:clrMapOvr>
    <a:masterClrMapping/>
  </p:clrMapOvr>
  <p:transition spd="med" advClick="1"/>
</p:sld>
</file>

<file path=ppt/slides/slide14.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71" name="Shape 71"/>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Baranek Boży</a:t>
            </a:r>
          </a:p>
        </p:txBody>
      </p:sp>
      <p:sp>
        <p:nvSpPr>
          <p:cNvPr id="72" name="Shape 72"/>
          <p:cNvSpPr/>
          <p:nvPr>
            <p:ph type="body" idx="1"/>
          </p:nvPr>
        </p:nvSpPr>
        <p:spPr>
          <a:xfrm>
            <a:off x="455959" y="2590800"/>
            <a:ext cx="12296479" cy="6286500"/>
          </a:xfrm>
          <a:prstGeom prst="rect">
            <a:avLst/>
          </a:prstGeom>
        </p:spPr>
        <p:txBody>
          <a:bodyPr/>
          <a:lstStyle/>
          <a:p>
            <a:pPr lvl="0" marL="455612" indent="-455612" defTabSz="554990">
              <a:spcBef>
                <a:spcPts val="1900"/>
              </a:spcBef>
              <a:defRPr sz="1800">
                <a:solidFill>
                  <a:srgbClr val="000000"/>
                </a:solidFill>
              </a:defRPr>
            </a:pPr>
            <a:r>
              <a:rPr b="1" sz="4275">
                <a:solidFill>
                  <a:srgbClr val="FFFFFF"/>
                </a:solidFill>
                <a:latin typeface="Helvetica"/>
                <a:ea typeface="Helvetica"/>
                <a:cs typeface="Helvetica"/>
                <a:sym typeface="Helvetica"/>
              </a:rPr>
              <a:t>Uczta weselna Baranka : Ap 19:9</a:t>
            </a:r>
            <a:endParaRPr b="1" sz="4275">
              <a:solidFill>
                <a:srgbClr val="FFFFFF"/>
              </a:solidFill>
              <a:latin typeface="Helvetica"/>
              <a:ea typeface="Helvetica"/>
              <a:cs typeface="Helvetica"/>
              <a:sym typeface="Helvetica"/>
            </a:endParaRPr>
          </a:p>
          <a:p>
            <a:pPr lvl="0" marL="455612" indent="-455612" defTabSz="554990">
              <a:spcBef>
                <a:spcPts val="1900"/>
              </a:spcBef>
              <a:defRPr sz="1800">
                <a:solidFill>
                  <a:srgbClr val="000000"/>
                </a:solidFill>
              </a:defRPr>
            </a:pPr>
            <a:r>
              <a:rPr b="1" sz="4275">
                <a:solidFill>
                  <a:srgbClr val="FFFFFF"/>
                </a:solidFill>
                <a:latin typeface="Helvetica"/>
                <a:ea typeface="Helvetica"/>
                <a:cs typeface="Helvetica"/>
                <a:sym typeface="Helvetica"/>
              </a:rPr>
              <a:t>To połączenie Baranka ze związkiem, jaki łączy Jezusa Chrystusa z Kościołem, uczy nas, że ten związek przymierza jest owocem ofiary Jezusa: „Mężowie, miłujcie żony, bo i Chrystus umiłował Kościół i wydał (paradōken) za niego samego siebie” (Ef 5:25). To samo greckie słowo w J 19:30</a:t>
            </a:r>
          </a:p>
        </p:txBody>
      </p:sp>
    </p:spTree>
  </p:cSld>
  <p:clrMapOvr>
    <a:masterClrMapping/>
  </p:clrMapOvr>
  <p:transition spd="med" advClick="1"/>
</p:sld>
</file>

<file path=ppt/slides/slide15.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74" name="Shape 74"/>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Słowo Boże</a:t>
            </a:r>
          </a:p>
        </p:txBody>
      </p:sp>
      <p:sp>
        <p:nvSpPr>
          <p:cNvPr id="75" name="Shape 75"/>
          <p:cNvSpPr/>
          <p:nvPr>
            <p:ph type="body" idx="1"/>
          </p:nvPr>
        </p:nvSpPr>
        <p:spPr>
          <a:xfrm>
            <a:off x="467568" y="2590800"/>
            <a:ext cx="12069664" cy="6683673"/>
          </a:xfrm>
          <a:prstGeom prst="rect">
            <a:avLst/>
          </a:prstGeom>
        </p:spPr>
        <p:txBody>
          <a:bodyPr/>
          <a:lstStyle/>
          <a:p>
            <a:pPr lvl="0" marL="526381" indent="-526381">
              <a:spcBef>
                <a:spcPts val="2000"/>
              </a:spcBef>
              <a:defRPr sz="1800">
                <a:solidFill>
                  <a:srgbClr val="000000"/>
                </a:solidFill>
              </a:defRPr>
            </a:pPr>
            <a:r>
              <a:rPr b="1" sz="4500">
                <a:solidFill>
                  <a:srgbClr val="FFFFFF"/>
                </a:solidFill>
                <a:latin typeface="Helvetica"/>
                <a:ea typeface="Helvetica"/>
                <a:cs typeface="Helvetica"/>
                <a:sym typeface="Helvetica"/>
              </a:rPr>
              <a:t>Ten tytuł występuje tylko w pismach Jana</a:t>
            </a:r>
            <a:endParaRPr b="1" sz="4500">
              <a:solidFill>
                <a:srgbClr val="FFFFFF"/>
              </a:solidFill>
              <a:latin typeface="Helvetica"/>
              <a:ea typeface="Helvetica"/>
              <a:cs typeface="Helvetica"/>
              <a:sym typeface="Helvetica"/>
            </a:endParaRPr>
          </a:p>
          <a:p>
            <a:pPr lvl="0" marL="526381" indent="-526381">
              <a:spcBef>
                <a:spcPts val="2000"/>
              </a:spcBef>
              <a:defRPr sz="1800">
                <a:solidFill>
                  <a:srgbClr val="000000"/>
                </a:solidFill>
              </a:defRPr>
            </a:pPr>
            <a:r>
              <a:rPr b="1" sz="4500">
                <a:solidFill>
                  <a:srgbClr val="FFFFFF"/>
                </a:solidFill>
                <a:latin typeface="Helvetica"/>
                <a:ea typeface="Helvetica"/>
                <a:cs typeface="Helvetica"/>
                <a:sym typeface="Helvetica"/>
              </a:rPr>
              <a:t>„Na początku było Słowo, a Słowo było u Boga, i Bogiem było Słowo” (J 1:1)</a:t>
            </a:r>
            <a:endParaRPr b="1" sz="4500">
              <a:solidFill>
                <a:srgbClr val="FFFFFF"/>
              </a:solidFill>
              <a:latin typeface="Helvetica"/>
              <a:ea typeface="Helvetica"/>
              <a:cs typeface="Helvetica"/>
              <a:sym typeface="Helvetica"/>
            </a:endParaRPr>
          </a:p>
          <a:p>
            <a:pPr lvl="0" marL="526381" indent="-526381">
              <a:spcBef>
                <a:spcPts val="2000"/>
              </a:spcBef>
              <a:defRPr sz="1800">
                <a:solidFill>
                  <a:srgbClr val="000000"/>
                </a:solidFill>
              </a:defRPr>
            </a:pPr>
            <a:r>
              <a:rPr b="1" sz="4500">
                <a:solidFill>
                  <a:srgbClr val="FFFFFF"/>
                </a:solidFill>
                <a:latin typeface="Helvetica"/>
                <a:ea typeface="Helvetica"/>
                <a:cs typeface="Helvetica"/>
                <a:sym typeface="Helvetica"/>
              </a:rPr>
              <a:t>„A Słowo stało się ciałem i zamieszkało wśród nas. I oglądaliśmy Jego chwałę, chwałę, jaką Jednorodzony otrzymuje od Ojca, pełen łaski i prawdy” (J 1:14)</a:t>
            </a:r>
            <a:endParaRPr b="1" sz="4500">
              <a:solidFill>
                <a:srgbClr val="FFFFFF"/>
              </a:solidFill>
              <a:latin typeface="Helvetica"/>
              <a:ea typeface="Helvetica"/>
              <a:cs typeface="Helvetica"/>
              <a:sym typeface="Helvetica"/>
            </a:endParaRPr>
          </a:p>
          <a:p>
            <a:pPr lvl="0" marL="526381" indent="-526381">
              <a:spcBef>
                <a:spcPts val="2000"/>
              </a:spcBef>
              <a:defRPr sz="1800">
                <a:solidFill>
                  <a:srgbClr val="000000"/>
                </a:solidFill>
              </a:defRPr>
            </a:pPr>
            <a:r>
              <a:rPr b="1" sz="4500">
                <a:solidFill>
                  <a:srgbClr val="FFFFFF"/>
                </a:solidFill>
                <a:latin typeface="Helvetica"/>
                <a:ea typeface="Helvetica"/>
                <a:cs typeface="Helvetica"/>
                <a:sym typeface="Helvetica"/>
              </a:rPr>
              <a:t>Zobacz także: 1 J 1:1–3</a:t>
            </a:r>
          </a:p>
        </p:txBody>
      </p:sp>
    </p:spTree>
  </p:cSld>
  <p:clrMapOvr>
    <a:masterClrMapping/>
  </p:clrMapOvr>
  <p:transition spd="med" advClick="1"/>
</p:sld>
</file>

<file path=ppt/slides/slide16.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77" name="Shape 77"/>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Słowo Boże</a:t>
            </a:r>
          </a:p>
        </p:txBody>
      </p:sp>
      <p:sp>
        <p:nvSpPr>
          <p:cNvPr id="78" name="Shape 78"/>
          <p:cNvSpPr/>
          <p:nvPr>
            <p:ph type="body" idx="1"/>
          </p:nvPr>
        </p:nvSpPr>
        <p:spPr>
          <a:xfrm>
            <a:off x="449907" y="2590800"/>
            <a:ext cx="12104987" cy="6811665"/>
          </a:xfrm>
          <a:prstGeom prst="rect">
            <a:avLst/>
          </a:prstGeom>
        </p:spPr>
        <p:txBody>
          <a:bodyPr/>
          <a:lstStyle/>
          <a:p>
            <a:pPr lvl="0" marL="491289" indent="-491289">
              <a:spcBef>
                <a:spcPts val="2000"/>
              </a:spcBef>
              <a:defRPr sz="1800">
                <a:solidFill>
                  <a:srgbClr val="000000"/>
                </a:solidFill>
              </a:defRPr>
            </a:pPr>
            <a:r>
              <a:rPr b="1" sz="4200">
                <a:solidFill>
                  <a:srgbClr val="FFFFFF"/>
                </a:solidFill>
                <a:latin typeface="Helvetica"/>
                <a:ea typeface="Helvetica"/>
                <a:cs typeface="Helvetica"/>
                <a:sym typeface="Helvetica"/>
              </a:rPr>
              <a:t>Jezus jako Słowo Boże jest przesłaniem od Boga. Jest tym, co Ojciec chce powiedzieć i objawić</a:t>
            </a:r>
            <a:endParaRPr b="1" sz="4200">
              <a:solidFill>
                <a:srgbClr val="FFFFFF"/>
              </a:solidFill>
              <a:latin typeface="Helvetica"/>
              <a:ea typeface="Helvetica"/>
              <a:cs typeface="Helvetica"/>
              <a:sym typeface="Helvetica"/>
            </a:endParaRPr>
          </a:p>
          <a:p>
            <a:pPr lvl="0" marL="491289" indent="-491289">
              <a:spcBef>
                <a:spcPts val="2000"/>
              </a:spcBef>
              <a:defRPr sz="1800">
                <a:solidFill>
                  <a:srgbClr val="000000"/>
                </a:solidFill>
              </a:defRPr>
            </a:pPr>
            <a:r>
              <a:rPr b="1" sz="4200">
                <a:solidFill>
                  <a:srgbClr val="FFFFFF"/>
                </a:solidFill>
                <a:latin typeface="Helvetica"/>
                <a:ea typeface="Helvetica"/>
                <a:cs typeface="Helvetica"/>
                <a:sym typeface="Helvetica"/>
              </a:rPr>
              <a:t>„Chrystus, Syn Boży, który stał się człowiekiem, jest jedynym, doskonałym i ostatecznym Słowem Ojca. W Nim powiedział On wszystko i nie będzie już innego słowa oprócz Niego” (KKK, 65)</a:t>
            </a:r>
          </a:p>
        </p:txBody>
      </p:sp>
    </p:spTree>
  </p:cSld>
  <p:clrMapOvr>
    <a:masterClrMapping/>
  </p:clrMapOvr>
  <p:transition spd="med" advClick="1"/>
</p:sld>
</file>

<file path=ppt/slides/slide17.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80" name="Shape 80"/>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Słowo Boże</a:t>
            </a:r>
          </a:p>
        </p:txBody>
      </p:sp>
      <p:sp>
        <p:nvSpPr>
          <p:cNvPr id="81" name="Shape 81"/>
          <p:cNvSpPr/>
          <p:nvPr>
            <p:ph type="body" idx="1"/>
          </p:nvPr>
        </p:nvSpPr>
        <p:spPr>
          <a:xfrm>
            <a:off x="488553" y="2590800"/>
            <a:ext cx="12027694" cy="6692008"/>
          </a:xfrm>
          <a:prstGeom prst="rect">
            <a:avLst/>
          </a:prstGeom>
        </p:spPr>
        <p:txBody>
          <a:bodyPr/>
          <a:lstStyle/>
          <a:p>
            <a:pPr lvl="0" marL="491289" indent="-491289">
              <a:spcBef>
                <a:spcPts val="2000"/>
              </a:spcBef>
              <a:defRPr sz="1800">
                <a:solidFill>
                  <a:srgbClr val="000000"/>
                </a:solidFill>
              </a:defRPr>
            </a:pPr>
            <a:r>
              <a:rPr b="1" sz="4200">
                <a:solidFill>
                  <a:srgbClr val="FFFFFF"/>
                </a:solidFill>
                <a:latin typeface="Helvetica"/>
                <a:ea typeface="Helvetica"/>
                <a:cs typeface="Helvetica"/>
                <a:sym typeface="Helvetica"/>
              </a:rPr>
              <a:t>Jezus jest „mądrością Bożą” (1 Kor 1:24)</a:t>
            </a:r>
            <a:endParaRPr b="1" sz="4200">
              <a:solidFill>
                <a:srgbClr val="FFFFFF"/>
              </a:solidFill>
              <a:latin typeface="Helvetica"/>
              <a:ea typeface="Helvetica"/>
              <a:cs typeface="Helvetica"/>
              <a:sym typeface="Helvetica"/>
            </a:endParaRPr>
          </a:p>
          <a:p>
            <a:pPr lvl="0" marL="491289" indent="-491289">
              <a:spcBef>
                <a:spcPts val="2000"/>
              </a:spcBef>
              <a:defRPr sz="1800">
                <a:solidFill>
                  <a:srgbClr val="000000"/>
                </a:solidFill>
              </a:defRPr>
            </a:pPr>
            <a:r>
              <a:rPr b="1" sz="4200">
                <a:solidFill>
                  <a:srgbClr val="FFFFFF"/>
                </a:solidFill>
                <a:latin typeface="Helvetica"/>
                <a:ea typeface="Helvetica"/>
                <a:cs typeface="Helvetica"/>
                <a:sym typeface="Helvetica"/>
              </a:rPr>
              <a:t>„W Nim (Chrystusie) wszystkie skarby mądrości i wiedzy są ukryte” (Kol 2:3)</a:t>
            </a:r>
            <a:endParaRPr b="1" sz="4200">
              <a:solidFill>
                <a:srgbClr val="FFFFFF"/>
              </a:solidFill>
              <a:latin typeface="Helvetica"/>
              <a:ea typeface="Helvetica"/>
              <a:cs typeface="Helvetica"/>
              <a:sym typeface="Helvetica"/>
            </a:endParaRPr>
          </a:p>
          <a:p>
            <a:pPr lvl="0" marL="491289" indent="-491289">
              <a:spcBef>
                <a:spcPts val="2000"/>
              </a:spcBef>
              <a:defRPr sz="1800">
                <a:solidFill>
                  <a:srgbClr val="000000"/>
                </a:solidFill>
              </a:defRPr>
            </a:pPr>
            <a:r>
              <a:rPr b="1" sz="4200">
                <a:solidFill>
                  <a:srgbClr val="FFFFFF"/>
                </a:solidFill>
                <a:latin typeface="Helvetica"/>
                <a:ea typeface="Helvetica"/>
                <a:cs typeface="Helvetica"/>
                <a:sym typeface="Helvetica"/>
              </a:rPr>
              <a:t>To Duch Święty objawia te skarby: „Ani oko nie widziało, ani ucho nie słyszało, ani serce człowieka nie zdołało pojąć, jak wielkie rzeczy przygotował Bóg tym, którzy Go miłują. Nam zaś objawił to Bóg przez Ducha” (1 Kor 2:9-10) </a:t>
            </a:r>
          </a:p>
        </p:txBody>
      </p:sp>
    </p:spTree>
  </p:cSld>
  <p:clrMapOvr>
    <a:masterClrMapping/>
  </p:clrMapOvr>
  <p:transition spd="med" advClick="1"/>
</p:sld>
</file>

<file path=ppt/slides/slide18.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83" name="Shape 83"/>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Najwyższy Kapłan</a:t>
            </a:r>
          </a:p>
        </p:txBody>
      </p:sp>
      <p:sp>
        <p:nvSpPr>
          <p:cNvPr id="84" name="Shape 84"/>
          <p:cNvSpPr/>
          <p:nvPr>
            <p:ph type="body" idx="1"/>
          </p:nvPr>
        </p:nvSpPr>
        <p:spPr>
          <a:xfrm>
            <a:off x="384819" y="2590800"/>
            <a:ext cx="12421643" cy="6809532"/>
          </a:xfrm>
          <a:prstGeom prst="rect">
            <a:avLst/>
          </a:prstGeom>
        </p:spPr>
        <p:txBody>
          <a:bodyPr/>
          <a:lstStyle/>
          <a:p>
            <a:pPr lvl="0" marL="471637" indent="-471637" defTabSz="560831">
              <a:spcBef>
                <a:spcPts val="1900"/>
              </a:spcBef>
              <a:defRPr sz="1800">
                <a:solidFill>
                  <a:srgbClr val="000000"/>
                </a:solidFill>
              </a:defRPr>
            </a:pPr>
            <a:r>
              <a:rPr b="1" sz="4320">
                <a:solidFill>
                  <a:srgbClr val="FFFFFF"/>
                </a:solidFill>
                <a:latin typeface="Helvetica"/>
                <a:ea typeface="Helvetica"/>
                <a:cs typeface="Helvetica"/>
                <a:sym typeface="Helvetica"/>
              </a:rPr>
              <a:t>Ten tytuł występuje jedynie w Liście do Hebrajczyków</a:t>
            </a:r>
            <a:endParaRPr b="1" sz="4320">
              <a:solidFill>
                <a:srgbClr val="FFFFFF"/>
              </a:solidFill>
              <a:latin typeface="Helvetica"/>
              <a:ea typeface="Helvetica"/>
              <a:cs typeface="Helvetica"/>
              <a:sym typeface="Helvetica"/>
            </a:endParaRPr>
          </a:p>
          <a:p>
            <a:pPr lvl="0" marL="471637" indent="-471637" defTabSz="560831">
              <a:spcBef>
                <a:spcPts val="1900"/>
              </a:spcBef>
              <a:defRPr sz="1800">
                <a:solidFill>
                  <a:srgbClr val="000000"/>
                </a:solidFill>
              </a:defRPr>
            </a:pPr>
            <a:r>
              <a:rPr b="1" sz="4320">
                <a:solidFill>
                  <a:srgbClr val="FFFFFF"/>
                </a:solidFill>
                <a:latin typeface="Helvetica"/>
                <a:ea typeface="Helvetica"/>
                <a:cs typeface="Helvetica"/>
                <a:sym typeface="Helvetica"/>
              </a:rPr>
              <a:t>Pierwsza wzmianka w Hbr 4:14: „Mając więc arcykapłana wielkiego, który przeszedł przez niebiosa, Jezusa, Syna Bożego”</a:t>
            </a:r>
            <a:endParaRPr b="1" sz="4320">
              <a:solidFill>
                <a:srgbClr val="FFFFFF"/>
              </a:solidFill>
              <a:latin typeface="Helvetica"/>
              <a:ea typeface="Helvetica"/>
              <a:cs typeface="Helvetica"/>
              <a:sym typeface="Helvetica"/>
            </a:endParaRPr>
          </a:p>
          <a:p>
            <a:pPr lvl="0" marL="471637" indent="-471637" defTabSz="560831">
              <a:spcBef>
                <a:spcPts val="1900"/>
              </a:spcBef>
              <a:defRPr sz="1800">
                <a:solidFill>
                  <a:srgbClr val="000000"/>
                </a:solidFill>
              </a:defRPr>
            </a:pPr>
            <a:r>
              <a:rPr b="1" sz="4320">
                <a:solidFill>
                  <a:srgbClr val="FFFFFF"/>
                </a:solidFill>
                <a:latin typeface="Helvetica"/>
                <a:ea typeface="Helvetica"/>
                <a:cs typeface="Helvetica"/>
                <a:sym typeface="Helvetica"/>
              </a:rPr>
              <a:t>W Liście do Hebrajczyków, Jezus sprawuje Swoje kapłaństwo w niebiosach, gdzie On składa przed Ojcem Swoją przelaną krew</a:t>
            </a:r>
            <a:endParaRPr b="1" sz="4320">
              <a:solidFill>
                <a:srgbClr val="FFFFFF"/>
              </a:solidFill>
              <a:latin typeface="Helvetica"/>
              <a:ea typeface="Helvetica"/>
              <a:cs typeface="Helvetica"/>
              <a:sym typeface="Helvetica"/>
            </a:endParaRPr>
          </a:p>
          <a:p>
            <a:pPr lvl="0" marL="471637" indent="-471637" defTabSz="560831">
              <a:spcBef>
                <a:spcPts val="1900"/>
              </a:spcBef>
              <a:defRPr sz="1800">
                <a:solidFill>
                  <a:srgbClr val="000000"/>
                </a:solidFill>
              </a:defRPr>
            </a:pPr>
            <a:r>
              <a:rPr b="1" sz="4320">
                <a:solidFill>
                  <a:srgbClr val="FFFFFF"/>
                </a:solidFill>
                <a:latin typeface="Helvetica"/>
                <a:ea typeface="Helvetica"/>
                <a:cs typeface="Helvetica"/>
                <a:sym typeface="Helvetica"/>
              </a:rPr>
              <a:t>Zobacz Hbr 8:1–2: „sługa świątyni”</a:t>
            </a:r>
          </a:p>
        </p:txBody>
      </p:sp>
    </p:spTree>
  </p:cSld>
  <p:clrMapOvr>
    <a:masterClrMapping/>
  </p:clrMapOvr>
  <p:transition spd="med" advClick="1"/>
</p:sld>
</file>

<file path=ppt/slides/slide19.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86" name="Shape 86"/>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Arcykapłan</a:t>
            </a:r>
          </a:p>
        </p:txBody>
      </p:sp>
      <p:sp>
        <p:nvSpPr>
          <p:cNvPr id="87" name="Shape 87"/>
          <p:cNvSpPr/>
          <p:nvPr>
            <p:ph type="body" idx="1"/>
          </p:nvPr>
        </p:nvSpPr>
        <p:spPr>
          <a:xfrm>
            <a:off x="463698" y="2590800"/>
            <a:ext cx="12077404" cy="6793508"/>
          </a:xfrm>
          <a:prstGeom prst="rect">
            <a:avLst/>
          </a:prstGeom>
        </p:spPr>
        <p:txBody>
          <a:bodyPr/>
          <a:lstStyle/>
          <a:p>
            <a:pPr lvl="0" marL="510590" indent="-510590" defTabSz="566674">
              <a:spcBef>
                <a:spcPts val="1900"/>
              </a:spcBef>
              <a:defRPr sz="1800">
                <a:solidFill>
                  <a:srgbClr val="000000"/>
                </a:solidFill>
              </a:defRPr>
            </a:pPr>
            <a:r>
              <a:rPr b="1" sz="4365">
                <a:solidFill>
                  <a:srgbClr val="FFFFFF"/>
                </a:solidFill>
                <a:latin typeface="Helvetica"/>
                <a:ea typeface="Helvetica"/>
                <a:cs typeface="Helvetica"/>
                <a:sym typeface="Helvetica"/>
              </a:rPr>
              <a:t>„Ale Chrystus, zjawiwszy się jako arcykapłan dóbr przyszłych, przez wyższy i doskonalszy… przybytek… wszedł raz na zawsze do Miejsca Świętego” (Hbr 9:11–12)</a:t>
            </a:r>
            <a:endParaRPr b="1" sz="4365">
              <a:solidFill>
                <a:srgbClr val="FFFFFF"/>
              </a:solidFill>
              <a:latin typeface="Helvetica"/>
              <a:ea typeface="Helvetica"/>
              <a:cs typeface="Helvetica"/>
              <a:sym typeface="Helvetica"/>
            </a:endParaRPr>
          </a:p>
          <a:p>
            <a:pPr lvl="0" marL="510590" indent="-510590" defTabSz="566674">
              <a:spcBef>
                <a:spcPts val="1900"/>
              </a:spcBef>
              <a:defRPr sz="1800">
                <a:solidFill>
                  <a:srgbClr val="000000"/>
                </a:solidFill>
              </a:defRPr>
            </a:pPr>
            <a:r>
              <a:rPr b="1" sz="4365">
                <a:solidFill>
                  <a:srgbClr val="FFFFFF"/>
                </a:solidFill>
                <a:latin typeface="Helvetica"/>
                <a:ea typeface="Helvetica"/>
                <a:cs typeface="Helvetica"/>
                <a:sym typeface="Helvetica"/>
              </a:rPr>
              <a:t>Objawienie Ducha dla autora Listu do Hebrajczyków. Śmiała myśl – Jezus jako arcykapłan, choć nie pochodzi z plemienia  Lewiego i nie jest synem Aarona (zobacz Hbr 5; 7:11–14)</a:t>
            </a:r>
          </a:p>
        </p:txBody>
      </p:sp>
    </p:spTree>
  </p:cSld>
  <p:clrMapOvr>
    <a:masterClrMapping/>
  </p:clrMapOvr>
  <p:transition spd="med" advClick="1"/>
</p:sld>
</file>

<file path=ppt/slides/slide20.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89" name="Shape 89"/>
          <p:cNvSpPr/>
          <p:nvPr>
            <p:ph type="title"/>
          </p:nvPr>
        </p:nvSpPr>
        <p:spPr>
          <a:prstGeom prst="rect">
            <a:avLst/>
          </a:prstGeom>
        </p:spPr>
        <p:txBody>
          <a:bodyPr/>
          <a:lstStyle>
            <a:lvl1pPr>
              <a:defRPr b="1">
                <a:latin typeface="Helvetica"/>
                <a:ea typeface="Helvetica"/>
                <a:cs typeface="Helvetica"/>
                <a:sym typeface="Helvetica"/>
              </a:defRPr>
            </a:lvl1pPr>
          </a:lstStyle>
          <a:p>
            <a:pPr lvl="0">
              <a:defRPr b="0" sz="1800">
                <a:solidFill>
                  <a:srgbClr val="000000"/>
                </a:solidFill>
              </a:defRPr>
            </a:pPr>
            <a:r>
              <a:rPr b="1" sz="8000">
                <a:solidFill>
                  <a:srgbClr val="FFFFFF"/>
                </a:solidFill>
              </a:rPr>
              <a:t>Rzecznik</a:t>
            </a:r>
          </a:p>
        </p:txBody>
      </p:sp>
      <p:sp>
        <p:nvSpPr>
          <p:cNvPr id="90" name="Shape 90"/>
          <p:cNvSpPr/>
          <p:nvPr>
            <p:ph type="body" idx="1"/>
          </p:nvPr>
        </p:nvSpPr>
        <p:spPr>
          <a:xfrm>
            <a:off x="384224" y="2590800"/>
            <a:ext cx="12346137" cy="6752680"/>
          </a:xfrm>
          <a:prstGeom prst="rect">
            <a:avLst/>
          </a:prstGeom>
        </p:spPr>
        <p:txBody>
          <a:bodyPr/>
          <a:lstStyle/>
          <a:p>
            <a:pPr lvl="0" marL="526381" indent="-526381">
              <a:spcBef>
                <a:spcPts val="2000"/>
              </a:spcBef>
              <a:defRPr sz="1800">
                <a:solidFill>
                  <a:srgbClr val="000000"/>
                </a:solidFill>
              </a:defRPr>
            </a:pPr>
            <a:r>
              <a:rPr b="1" sz="4500">
                <a:solidFill>
                  <a:srgbClr val="FFFFFF"/>
                </a:solidFill>
                <a:latin typeface="Helvetica"/>
                <a:ea typeface="Helvetica"/>
                <a:cs typeface="Helvetica"/>
                <a:sym typeface="Helvetica"/>
              </a:rPr>
              <a:t>Podobny obraz do Jezusa, Arcykapłana, który „żyje, aby wstawiać się za nimi” znajduje się w 1 Liście Jana, choć wyrażony innymi słowami</a:t>
            </a:r>
            <a:endParaRPr b="1" sz="4500">
              <a:solidFill>
                <a:srgbClr val="FFFFFF"/>
              </a:solidFill>
              <a:latin typeface="Helvetica"/>
              <a:ea typeface="Helvetica"/>
              <a:cs typeface="Helvetica"/>
              <a:sym typeface="Helvetica"/>
            </a:endParaRPr>
          </a:p>
          <a:p>
            <a:pPr lvl="0" marL="526381" indent="-526381">
              <a:spcBef>
                <a:spcPts val="2000"/>
              </a:spcBef>
              <a:defRPr sz="1800">
                <a:solidFill>
                  <a:srgbClr val="000000"/>
                </a:solidFill>
              </a:defRPr>
            </a:pPr>
            <a:r>
              <a:rPr b="1" sz="4500">
                <a:solidFill>
                  <a:srgbClr val="FFFFFF"/>
                </a:solidFill>
                <a:latin typeface="Helvetica"/>
                <a:ea typeface="Helvetica"/>
                <a:cs typeface="Helvetica"/>
                <a:sym typeface="Helvetica"/>
              </a:rPr>
              <a:t>W 1 Liście Jana, Jezus jest Rzecznikiem: „Jeśliby nawet ktoś zgrzeszył, mamy Rzecznika u Ojca - Jezusa Chrystusa sprawiedliwego” (1 J 2:1)</a:t>
            </a:r>
          </a:p>
        </p:txBody>
      </p:sp>
    </p:spTree>
  </p:cSld>
  <p:clrMapOvr>
    <a:masterClrMapping/>
  </p:clrMapOvr>
  <p:transition spd="med" advClick="1"/>
</p:sld>
</file>

<file path=ppt/slides/slide21.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92" name="Shape 92"/>
          <p:cNvSpPr/>
          <p:nvPr>
            <p:ph type="title"/>
          </p:nvPr>
        </p:nvSpPr>
        <p:spPr>
          <a:xfrm>
            <a:off x="390921" y="254000"/>
            <a:ext cx="12325649" cy="2159000"/>
          </a:xfrm>
          <a:prstGeom prst="rect">
            <a:avLst/>
          </a:prstGeom>
        </p:spPr>
        <p:txBody>
          <a:bodyPr/>
          <a:lstStyle>
            <a:lvl1pPr defTabSz="525779">
              <a:defRPr b="1" sz="7200">
                <a:latin typeface="Helvetica"/>
                <a:ea typeface="Helvetica"/>
                <a:cs typeface="Helvetica"/>
                <a:sym typeface="Helvetica"/>
              </a:defRPr>
            </a:lvl1pPr>
          </a:lstStyle>
          <a:p>
            <a:pPr lvl="0">
              <a:defRPr b="0" sz="1800">
                <a:solidFill>
                  <a:srgbClr val="000000"/>
                </a:solidFill>
              </a:defRPr>
            </a:pPr>
            <a:r>
              <a:rPr b="1" sz="7200">
                <a:solidFill>
                  <a:srgbClr val="FFFFFF"/>
                </a:solidFill>
              </a:rPr>
              <a:t>Chrzciciel Duchem Świętym</a:t>
            </a:r>
          </a:p>
        </p:txBody>
      </p:sp>
      <p:sp>
        <p:nvSpPr>
          <p:cNvPr id="93" name="Shape 93"/>
          <p:cNvSpPr/>
          <p:nvPr>
            <p:ph type="body" idx="1"/>
          </p:nvPr>
        </p:nvSpPr>
        <p:spPr>
          <a:xfrm>
            <a:off x="339576" y="2590800"/>
            <a:ext cx="12325648" cy="6899424"/>
          </a:xfrm>
          <a:prstGeom prst="rect">
            <a:avLst/>
          </a:prstGeom>
        </p:spPr>
        <p:txBody>
          <a:bodyPr/>
          <a:lstStyle/>
          <a:p>
            <a:pPr lvl="0" marL="463215" indent="-463215" defTabSz="578358">
              <a:spcBef>
                <a:spcPts val="1900"/>
              </a:spcBef>
              <a:defRPr sz="1800">
                <a:solidFill>
                  <a:srgbClr val="000000"/>
                </a:solidFill>
              </a:defRPr>
            </a:pPr>
            <a:r>
              <a:rPr b="1" sz="3959">
                <a:solidFill>
                  <a:srgbClr val="FFFFFF"/>
                </a:solidFill>
                <a:latin typeface="Helvetica"/>
                <a:ea typeface="Helvetica"/>
                <a:cs typeface="Helvetica"/>
                <a:sym typeface="Helvetica"/>
              </a:rPr>
              <a:t>Świadectwo Jana Chrzciciela:</a:t>
            </a:r>
            <a:endParaRPr b="1" sz="3959">
              <a:solidFill>
                <a:srgbClr val="FFFFFF"/>
              </a:solidFill>
              <a:latin typeface="Helvetica"/>
              <a:ea typeface="Helvetica"/>
              <a:cs typeface="Helvetica"/>
              <a:sym typeface="Helvetica"/>
            </a:endParaRPr>
          </a:p>
          <a:p>
            <a:pPr lvl="0" marL="463215" indent="-463215" defTabSz="578358">
              <a:spcBef>
                <a:spcPts val="1900"/>
              </a:spcBef>
              <a:defRPr sz="1800">
                <a:solidFill>
                  <a:srgbClr val="000000"/>
                </a:solidFill>
              </a:defRPr>
            </a:pPr>
            <a:r>
              <a:rPr b="1" sz="3959">
                <a:solidFill>
                  <a:srgbClr val="FFFFFF"/>
                </a:solidFill>
                <a:latin typeface="Helvetica"/>
                <a:ea typeface="Helvetica"/>
                <a:cs typeface="Helvetica"/>
                <a:sym typeface="Helvetica"/>
              </a:rPr>
              <a:t>„Ten, nad którym ujrzysz Ducha zstępującego i spoczywającego na Nim, jest Tym, który chrzci Duchem Świętym” (J 1:33)</a:t>
            </a:r>
            <a:endParaRPr b="1" sz="3959">
              <a:solidFill>
                <a:srgbClr val="FFFFFF"/>
              </a:solidFill>
              <a:latin typeface="Helvetica"/>
              <a:ea typeface="Helvetica"/>
              <a:cs typeface="Helvetica"/>
              <a:sym typeface="Helvetica"/>
            </a:endParaRPr>
          </a:p>
          <a:p>
            <a:pPr lvl="0" marL="463215" indent="-463215" defTabSz="578358">
              <a:spcBef>
                <a:spcPts val="1900"/>
              </a:spcBef>
              <a:defRPr sz="1800">
                <a:solidFill>
                  <a:srgbClr val="000000"/>
                </a:solidFill>
              </a:defRPr>
            </a:pPr>
            <a:r>
              <a:rPr b="1" sz="3959">
                <a:solidFill>
                  <a:srgbClr val="FFFFFF"/>
                </a:solidFill>
                <a:latin typeface="Helvetica"/>
                <a:ea typeface="Helvetica"/>
                <a:cs typeface="Helvetica"/>
                <a:sym typeface="Helvetica"/>
              </a:rPr>
              <a:t>„Jezus został objawiony jako Ten, który przyszedł ochrzcić ludzkość w Duchu Świętym: On przyszedł, by dać ludziom życie w obfitości” (J 10:10)</a:t>
            </a:r>
            <a:endParaRPr b="1" sz="3959">
              <a:solidFill>
                <a:srgbClr val="FFFFFF"/>
              </a:solidFill>
              <a:latin typeface="Helvetica"/>
              <a:ea typeface="Helvetica"/>
              <a:cs typeface="Helvetica"/>
              <a:sym typeface="Helvetica"/>
            </a:endParaRPr>
          </a:p>
          <a:p>
            <a:pPr lvl="0" marL="463215" indent="-463215" defTabSz="578358">
              <a:spcBef>
                <a:spcPts val="1900"/>
              </a:spcBef>
              <a:defRPr sz="1800">
                <a:solidFill>
                  <a:srgbClr val="000000"/>
                </a:solidFill>
              </a:defRPr>
            </a:pPr>
            <a:r>
              <a:rPr b="1" sz="3959">
                <a:solidFill>
                  <a:srgbClr val="FFFFFF"/>
                </a:solidFill>
                <a:latin typeface="Helvetica"/>
                <a:ea typeface="Helvetica"/>
                <a:cs typeface="Helvetica"/>
                <a:sym typeface="Helvetica"/>
              </a:rPr>
              <a:t>Benedykt XVI, w dzień święta Chrztu Pańskiego, 13 stycznia 2008</a:t>
            </a:r>
          </a:p>
        </p:txBody>
      </p:sp>
    </p:spTree>
  </p:cSld>
  <p:clrMapOvr>
    <a:masterClrMapping/>
  </p:clrMapOvr>
  <p:transition spd="med" advClick="1"/>
</p:sld>
</file>

<file path=ppt/slides/slide22.xml><?xml version="1.0" encoding="utf-8"?>
<p:sld xmlns:a="http://schemas.openxmlformats.org/drawingml/2006/main" xmlns:r="http://schemas.openxmlformats.org/officeDocument/2006/relationships" xmlns:p="http://schemas.openxmlformats.org/presentationml/2006/main" showMasterSp="1" showMasterPhAnim="1">
  <p:cSld>
    <p:spTree>
      <p:nvGrpSpPr>
        <p:cNvPr id="1" name=""/>
        <p:cNvGrpSpPr/>
        <p:nvPr/>
      </p:nvGrpSpPr>
      <p:grpSpPr>
        <a:xfrm>
          <a:off x="0" y="0"/>
          <a:ext cx="0" cy="0"/>
          <a:chOff x="0" y="0"/>
          <a:chExt cx="0" cy="0"/>
        </a:xfrm>
      </p:grpSpPr>
      <p:sp>
        <p:nvSpPr>
          <p:cNvPr id="95" name="Shape 95"/>
          <p:cNvSpPr/>
          <p:nvPr>
            <p:ph type="title"/>
          </p:nvPr>
        </p:nvSpPr>
        <p:spPr>
          <a:xfrm>
            <a:off x="341709" y="254000"/>
            <a:ext cx="12321382" cy="2159000"/>
          </a:xfrm>
          <a:prstGeom prst="rect">
            <a:avLst/>
          </a:prstGeom>
        </p:spPr>
        <p:txBody>
          <a:bodyPr/>
          <a:lstStyle>
            <a:lvl1pPr defTabSz="525779">
              <a:defRPr b="1" sz="7200">
                <a:latin typeface="Helvetica"/>
                <a:ea typeface="Helvetica"/>
                <a:cs typeface="Helvetica"/>
                <a:sym typeface="Helvetica"/>
              </a:defRPr>
            </a:lvl1pPr>
          </a:lstStyle>
          <a:p>
            <a:pPr lvl="0">
              <a:defRPr b="0" sz="1800">
                <a:solidFill>
                  <a:srgbClr val="000000"/>
                </a:solidFill>
              </a:defRPr>
            </a:pPr>
            <a:r>
              <a:rPr b="1" sz="7200">
                <a:solidFill>
                  <a:srgbClr val="FFFFFF"/>
                </a:solidFill>
              </a:rPr>
              <a:t>Chrzciciel Duchem Świętym</a:t>
            </a:r>
          </a:p>
        </p:txBody>
      </p:sp>
      <p:sp>
        <p:nvSpPr>
          <p:cNvPr id="96" name="Shape 96"/>
          <p:cNvSpPr/>
          <p:nvPr>
            <p:ph type="body" idx="1"/>
          </p:nvPr>
        </p:nvSpPr>
        <p:spPr>
          <a:xfrm>
            <a:off x="530423" y="2590800"/>
            <a:ext cx="11943953" cy="6726238"/>
          </a:xfrm>
          <a:prstGeom prst="rect">
            <a:avLst/>
          </a:prstGeom>
        </p:spPr>
        <p:txBody>
          <a:bodyPr/>
          <a:lstStyle>
            <a:lvl1pPr marL="0" indent="0" algn="ctr">
              <a:spcBef>
                <a:spcPts val="2000"/>
              </a:spcBef>
              <a:buSzTx/>
              <a:buNone/>
              <a:defRPr b="1" sz="5400">
                <a:latin typeface="Helvetica"/>
                <a:ea typeface="Helvetica"/>
                <a:cs typeface="Helvetica"/>
                <a:sym typeface="Helvetica"/>
              </a:defRPr>
            </a:lvl1pPr>
          </a:lstStyle>
          <a:p>
            <a:pPr lvl="0">
              <a:defRPr b="0" sz="1800">
                <a:solidFill>
                  <a:srgbClr val="000000"/>
                </a:solidFill>
              </a:defRPr>
            </a:pPr>
            <a:r>
              <a:rPr b="1" sz="5400">
                <a:solidFill>
                  <a:srgbClr val="FFFFFF"/>
                </a:solidFill>
              </a:rPr>
              <a:t>Ten obraz Jezusa jako Chrzciciela w Duchu  jest opisem całej posługi Jezusa. On przyszedł, by dać Swe życie, wylać Swego Ducha, dać Ducha „z niezmierzonej obfitości” (J 3:34)</a:t>
            </a:r>
          </a:p>
        </p:txBody>
      </p:sp>
    </p:spTree>
  </p:cSld>
  <p:clrMapOvr>
    <a:masterClrMapping/>
  </p:clrMapOvr>
  <p:transition spd="med" advClick="1"/>
</p:sld>
</file>

<file path=ppt/theme/_rels/theme1.xml.rels><?xml version="1.0" encoding="UTF-8" standalone="yes"?><Relationships xmlns="http://schemas.openxmlformats.org/package/2006/relationships"><Relationship Id="rId1" Type="http://schemas.openxmlformats.org/officeDocument/2006/relationships/image" Target="../media/image1.png"/></Relationships>

</file>

<file path=ppt/theme/_rels/theme2.xml.rels><?xml version="1.0" encoding="UTF-8" standalone="yes"?><Relationships xmlns="http://schemas.openxmlformats.org/package/2006/relationships"><Relationship Id="rId1" Type="http://schemas.openxmlformats.org/officeDocument/2006/relationships/image" Target="../media/image1.png"/></Relationships>

</file>

<file path=ppt/theme/theme1.xml><?xml version="1.0" encoding="utf-8"?>
<a:theme xmlns:a="http://schemas.openxmlformats.org/drawingml/2006/main" xmlns:r="http://schemas.openxmlformats.org/officeDocument/2006/relationships" name="Black">
  <a:themeElements>
    <a:clrScheme name="Black">
      <a:dk1>
        <a:srgbClr val="000000"/>
      </a:dk1>
      <a:lt1>
        <a:srgbClr val="FFFFFF"/>
      </a:lt1>
      <a:dk2>
        <a:srgbClr val="53585F"/>
      </a:dk2>
      <a:lt2>
        <a:srgbClr val="DCDEE0"/>
      </a:lt2>
      <a:accent1>
        <a:srgbClr val="0065C1"/>
      </a:accent1>
      <a:accent2>
        <a:srgbClr val="00A6AC"/>
      </a:accent2>
      <a:accent3>
        <a:srgbClr val="308B16"/>
      </a:accent3>
      <a:accent4>
        <a:srgbClr val="BC8027"/>
      </a:accent4>
      <a:accent5>
        <a:srgbClr val="971817"/>
      </a:accent5>
      <a:accent6>
        <a:srgbClr val="5747C1"/>
      </a:accent6>
      <a:hlink>
        <a:srgbClr val="0000FF"/>
      </a:hlink>
      <a:folHlink>
        <a:srgbClr val="FF00FF"/>
      </a:folHlink>
    </a:clrScheme>
    <a:fontScheme name="Black">
      <a:majorFont>
        <a:latin typeface="Helvetica Light"/>
        <a:ea typeface="Helvetica Light"/>
        <a:cs typeface="Helvetica Light"/>
      </a:majorFont>
      <a:minorFont>
        <a:latin typeface="Helvetica Light"/>
        <a:ea typeface="Helvetica Light"/>
        <a:cs typeface="Helvetica Light"/>
      </a:minorFont>
    </a:fontScheme>
    <a:fmtScheme name="Black">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lipFill rotWithShape="1">
          <a:blip r:embed="rId1"/>
          <a:srcRect l="0" t="0" r="0" b="0"/>
          <a:tile tx="0" ty="0" sx="100000" sy="100000" flip="none" algn="tl"/>
        </a:blipFill>
        <a:ln w="12700" cap="flat">
          <a:noFill/>
          <a:miter lim="400000"/>
        </a:ln>
        <a:effectLst/>
      </a:spPr>
      <a:bodyPr rot="0" spcFirstLastPara="1" vertOverflow="overflow" horzOverflow="overflow" vert="horz" wrap="square" lIns="50800" tIns="50800" rIns="50800" bIns="50800" numCol="1" spcCol="38100" rtlCol="0" anchor="ctr" upright="0">
        <a:spAutoFit/>
      </a:bodyPr>
      <a:lstStyle>
        <a:defPPr marL="0" marR="0" indent="0" algn="ctr" defTabSz="584200" rtl="0" fontAlgn="auto" latinLnBrk="1" hangingPunct="0">
          <a:lnSpc>
            <a:spcPct val="100000"/>
          </a:lnSpc>
          <a:spcBef>
            <a:spcPts val="0"/>
          </a:spcBef>
          <a:spcAft>
            <a:spcPts val="0"/>
          </a:spcAft>
          <a:buClrTx/>
          <a:buSzTx/>
          <a:buFontTx/>
          <a:buNone/>
          <a:tabLst/>
          <a:defRPr b="0" baseline="0" cap="none" i="0" spc="0" strike="noStrike" sz="2600" u="none" kumimoji="0" normalizeH="0">
            <a:ln>
              <a:noFill/>
            </a:ln>
            <a:solidFill>
              <a:srgbClr val="FFFFFF"/>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25400" cap="flat">
          <a:solidFill>
            <a:srgbClr val="FFFFFF"/>
          </a:solidFill>
          <a:prstDash val="solid"/>
          <a:miter lim="400000"/>
        </a:ln>
        <a:effectLst/>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Pr>
      <a:bodyPr rot="0" spcFirstLastPara="1" vertOverflow="overflow" horzOverflow="overflow" vert="horz" wrap="square" lIns="50800" tIns="50800" rIns="50800" bIns="50800" numCol="1" spcCol="38100" rtlCol="0" anchor="ctr" upright="0">
        <a:spAutoFit/>
      </a:bodyPr>
      <a:lstStyle>
        <a:defPPr marL="0" marR="0" indent="0" algn="ctr" defTabSz="584200" rtl="0" fontAlgn="auto" latinLnBrk="1" hangingPunct="0">
          <a:lnSpc>
            <a:spcPct val="100000"/>
          </a:lnSpc>
          <a:spcBef>
            <a:spcPts val="0"/>
          </a:spcBef>
          <a:spcAft>
            <a:spcPts val="0"/>
          </a:spcAft>
          <a:buClrTx/>
          <a:buSzTx/>
          <a:buFontTx/>
          <a:buNone/>
          <a:tabLst/>
          <a:defRPr b="0" baseline="0" cap="none" i="0" spc="0" strike="noStrike" sz="3600" u="none" kumimoji="0" normalizeH="0">
            <a:ln>
              <a:noFill/>
            </a:ln>
            <a:solidFill>
              <a:srgbClr val="FFFFFF"/>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ppt/theme/theme2.xml><?xml version="1.0" encoding="utf-8"?>
<a:theme xmlns:a="http://schemas.openxmlformats.org/drawingml/2006/main" xmlns:r="http://schemas.openxmlformats.org/officeDocument/2006/relationships" name="Black">
  <a:themeElements>
    <a:clrScheme name="Black">
      <a:dk1>
        <a:srgbClr val="000000"/>
      </a:dk1>
      <a:lt1>
        <a:srgbClr val="FFFFFF"/>
      </a:lt1>
      <a:dk2>
        <a:srgbClr val="53585F"/>
      </a:dk2>
      <a:lt2>
        <a:srgbClr val="DCDEE0"/>
      </a:lt2>
      <a:accent1>
        <a:srgbClr val="0065C1"/>
      </a:accent1>
      <a:accent2>
        <a:srgbClr val="00A6AC"/>
      </a:accent2>
      <a:accent3>
        <a:srgbClr val="308B16"/>
      </a:accent3>
      <a:accent4>
        <a:srgbClr val="BC8027"/>
      </a:accent4>
      <a:accent5>
        <a:srgbClr val="971817"/>
      </a:accent5>
      <a:accent6>
        <a:srgbClr val="5747C1"/>
      </a:accent6>
      <a:hlink>
        <a:srgbClr val="0000FF"/>
      </a:hlink>
      <a:folHlink>
        <a:srgbClr val="FF00FF"/>
      </a:folHlink>
    </a:clrScheme>
    <a:fontScheme name="Black">
      <a:majorFont>
        <a:latin typeface="Helvetica Light"/>
        <a:ea typeface="Helvetica Light"/>
        <a:cs typeface="Helvetica Light"/>
      </a:majorFont>
      <a:minorFont>
        <a:latin typeface="Helvetica Light"/>
        <a:ea typeface="Helvetica Light"/>
        <a:cs typeface="Helvetica Light"/>
      </a:minorFont>
    </a:fontScheme>
    <a:fmtScheme name="Black">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lipFill rotWithShape="1">
          <a:blip r:embed="rId1"/>
          <a:srcRect l="0" t="0" r="0" b="0"/>
          <a:tile tx="0" ty="0" sx="100000" sy="100000" flip="none" algn="tl"/>
        </a:blipFill>
        <a:ln w="12700" cap="flat">
          <a:noFill/>
          <a:miter lim="400000"/>
        </a:ln>
        <a:effectLst/>
      </a:spPr>
      <a:bodyPr rot="0" spcFirstLastPara="1" vertOverflow="overflow" horzOverflow="overflow" vert="horz" wrap="square" lIns="50800" tIns="50800" rIns="50800" bIns="50800" numCol="1" spcCol="38100" rtlCol="0" anchor="ctr" upright="0">
        <a:spAutoFit/>
      </a:bodyPr>
      <a:lstStyle>
        <a:defPPr marL="0" marR="0" indent="0" algn="ctr" defTabSz="584200" rtl="0" fontAlgn="auto" latinLnBrk="1" hangingPunct="0">
          <a:lnSpc>
            <a:spcPct val="100000"/>
          </a:lnSpc>
          <a:spcBef>
            <a:spcPts val="0"/>
          </a:spcBef>
          <a:spcAft>
            <a:spcPts val="0"/>
          </a:spcAft>
          <a:buClrTx/>
          <a:buSzTx/>
          <a:buFontTx/>
          <a:buNone/>
          <a:tabLst/>
          <a:defRPr b="0" baseline="0" cap="none" i="0" spc="0" strike="noStrike" sz="2600" u="none" kumimoji="0" normalizeH="0">
            <a:ln>
              <a:noFill/>
            </a:ln>
            <a:solidFill>
              <a:srgbClr val="FFFFFF"/>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25400" cap="flat">
          <a:solidFill>
            <a:srgbClr val="FFFFFF"/>
          </a:solidFill>
          <a:prstDash val="solid"/>
          <a:miter lim="400000"/>
        </a:ln>
        <a:effectLst/>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Pr>
      <a:bodyPr rot="0" spcFirstLastPara="1" vertOverflow="overflow" horzOverflow="overflow" vert="horz" wrap="square" lIns="50800" tIns="50800" rIns="50800" bIns="50800" numCol="1" spcCol="38100" rtlCol="0" anchor="ctr" upright="0">
        <a:spAutoFit/>
      </a:bodyPr>
      <a:lstStyle>
        <a:defPPr marL="0" marR="0" indent="0" algn="ctr" defTabSz="584200" rtl="0" fontAlgn="auto" latinLnBrk="1" hangingPunct="0">
          <a:lnSpc>
            <a:spcPct val="100000"/>
          </a:lnSpc>
          <a:spcBef>
            <a:spcPts val="0"/>
          </a:spcBef>
          <a:spcAft>
            <a:spcPts val="0"/>
          </a:spcAft>
          <a:buClrTx/>
          <a:buSzTx/>
          <a:buFontTx/>
          <a:buNone/>
          <a:tabLst/>
          <a:defRPr b="0" baseline="0" cap="none" i="0" spc="0" strike="noStrike" sz="3600" u="none" kumimoji="0" normalizeH="0">
            <a:ln>
              <a:noFill/>
            </a:ln>
            <a:solidFill>
              <a:srgbClr val="FFFFFF"/>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docProps/app.xml><?xml version="1.0" encoding="utf-8"?>
<Properties xmlns="http://schemas.openxmlformats.org/officeDocument/2006/extended-properties" xmlns:vt="http://schemas.openxmlformats.org/officeDocument/2006/docPropsVTypes"/>
</file>

<file path=docProps/core.xml><?xml version="1.0" encoding="utf-8"?>
<cp:coreProperties xmlns:cp="http://schemas.openxmlformats.org/package/2006/metadata/core-properties" xmlns:dc="http://purl.org/dc/elements/1.1/" xmlns:dcterms="http://purl.org/dc/terms/" xmlns:xsi="http://www.w3.org/2001/XMLSchema-instance"/>
</file>