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7" r:id="rId3"/>
    <p:sldId id="279" r:id="rId4"/>
    <p:sldId id="280" r:id="rId5"/>
    <p:sldId id="281" r:id="rId6"/>
    <p:sldId id="257" r:id="rId7"/>
    <p:sldId id="258" r:id="rId8"/>
    <p:sldId id="260" r:id="rId9"/>
    <p:sldId id="275" r:id="rId10"/>
    <p:sldId id="28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4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8A0E2-1468-4241-AEE4-B5C21471B5CC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46532-5D6A-4D93-A47A-59193D918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10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46532-5D6A-4D93-A47A-59193D91841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89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16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28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13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69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10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19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53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8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7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57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650C0-0972-43B6-9826-C3CCE650D74B}" type="datetimeFigureOut">
              <a:rPr lang="de-DE" smtClean="0"/>
              <a:t>06.04.2015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DED85-6C33-43DB-A4B5-7C626555DC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75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 CONFERENCE ON RECONCILIATION </a:t>
            </a:r>
            <a:br>
              <a:rPr lang="de-DE" dirty="0" smtClean="0"/>
            </a:br>
            <a:r>
              <a:rPr lang="de-DE" dirty="0" smtClean="0"/>
              <a:t>CZ April 2015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FOUNDATIONAL PRINCIPLES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579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SUMMARY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smtClean="0"/>
              <a:t>Initial </a:t>
            </a:r>
            <a:r>
              <a:rPr lang="de-DE" dirty="0" err="1" smtClean="0"/>
              <a:t>reconciliation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forgiveness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sins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first</a:t>
            </a:r>
            <a:r>
              <a:rPr lang="de-DE" dirty="0" smtClean="0"/>
              <a:t> taste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salvation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in </a:t>
            </a:r>
            <a:r>
              <a:rPr lang="de-DE" dirty="0" err="1" smtClean="0"/>
              <a:t>restoration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harmony-unity</a:t>
            </a:r>
            <a:endParaRPr lang="de-DE" dirty="0" smtClean="0"/>
          </a:p>
          <a:p>
            <a:pPr>
              <a:buFont typeface="Arial" charset="0"/>
              <a:buChar char="•"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The Gospel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salvation</a:t>
            </a:r>
            <a:r>
              <a:rPr lang="de-DE" dirty="0" smtClean="0"/>
              <a:t> </a:t>
            </a:r>
            <a:r>
              <a:rPr lang="de-DE" dirty="0" err="1" smtClean="0"/>
              <a:t>proclaims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salvation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last </a:t>
            </a:r>
            <a:r>
              <a:rPr lang="de-DE" dirty="0" err="1" smtClean="0"/>
              <a:t>day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resurrection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dead</a:t>
            </a:r>
            <a:r>
              <a:rPr lang="de-DE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de-DE" dirty="0" smtClean="0"/>
              <a:t>The </a:t>
            </a:r>
            <a:r>
              <a:rPr lang="de-DE" dirty="0" err="1" smtClean="0"/>
              <a:t>fulness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unity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glorified</a:t>
            </a:r>
            <a:r>
              <a:rPr lang="de-DE" dirty="0" smtClean="0"/>
              <a:t> Body </a:t>
            </a:r>
            <a:r>
              <a:rPr lang="de-DE" dirty="0" err="1" smtClean="0"/>
              <a:t>of</a:t>
            </a:r>
            <a:r>
              <a:rPr lang="de-DE" dirty="0" smtClean="0"/>
              <a:t> Christ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61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RECONCILIATION, UNITY &amp; SALVATION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three are closely linked. It is impossible to have one without the others.</a:t>
            </a:r>
          </a:p>
          <a:p>
            <a:endParaRPr lang="en-GB" dirty="0"/>
          </a:p>
          <a:p>
            <a:r>
              <a:rPr lang="en-GB" dirty="0"/>
              <a:t>Sin produces division: in the sinner, in personal relationships, in families, groups, and societies, between nations, and peoples, between humans and the surrounding creation.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47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HEALING </a:t>
            </a:r>
            <a:r>
              <a:rPr lang="de-DE" dirty="0" err="1" smtClean="0"/>
              <a:t>for</a:t>
            </a:r>
            <a:r>
              <a:rPr lang="de-DE" dirty="0" smtClean="0"/>
              <a:t> SALVATION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healing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damage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sin </a:t>
            </a:r>
          </a:p>
          <a:p>
            <a:pPr>
              <a:buFontTx/>
              <a:buChar char="-"/>
            </a:pP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damaged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destroyed</a:t>
            </a:r>
            <a:r>
              <a:rPr lang="de-DE" dirty="0" smtClean="0"/>
              <a:t> </a:t>
            </a:r>
            <a:r>
              <a:rPr lang="de-DE" dirty="0" err="1" smtClean="0"/>
              <a:t>relationships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whether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violence</a:t>
            </a:r>
            <a:r>
              <a:rPr lang="de-DE" dirty="0" smtClean="0"/>
              <a:t>, </a:t>
            </a:r>
            <a:r>
              <a:rPr lang="de-DE" dirty="0" err="1" smtClean="0"/>
              <a:t>domination</a:t>
            </a:r>
            <a:r>
              <a:rPr lang="de-DE" dirty="0" smtClean="0"/>
              <a:t>, lies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deception</a:t>
            </a:r>
            <a:r>
              <a:rPr lang="de-DE" dirty="0" smtClean="0"/>
              <a:t>, </a:t>
            </a:r>
            <a:r>
              <a:rPr lang="de-DE" dirty="0" err="1" smtClean="0"/>
              <a:t>exploitation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/>
              <a:t>o</a:t>
            </a:r>
            <a:r>
              <a:rPr lang="de-DE" dirty="0" err="1" smtClean="0"/>
              <a:t>f</a:t>
            </a:r>
            <a:r>
              <a:rPr lang="de-DE" dirty="0" smtClean="0"/>
              <a:t> </a:t>
            </a:r>
            <a:r>
              <a:rPr lang="de-DE" dirty="0" err="1" smtClean="0"/>
              <a:t>hatred</a:t>
            </a:r>
            <a:r>
              <a:rPr lang="de-DE" dirty="0" smtClean="0"/>
              <a:t>, </a:t>
            </a:r>
            <a:r>
              <a:rPr lang="de-DE" dirty="0" err="1" smtClean="0"/>
              <a:t>distrust</a:t>
            </a:r>
            <a:r>
              <a:rPr lang="de-DE" dirty="0" smtClean="0"/>
              <a:t>, </a:t>
            </a:r>
            <a:r>
              <a:rPr lang="de-DE" dirty="0" err="1" smtClean="0"/>
              <a:t>suspicion</a:t>
            </a:r>
            <a:r>
              <a:rPr lang="de-DE" dirty="0" smtClean="0"/>
              <a:t>, </a:t>
            </a:r>
            <a:r>
              <a:rPr lang="de-DE" dirty="0" err="1" smtClean="0"/>
              <a:t>scorn</a:t>
            </a:r>
            <a:r>
              <a:rPr lang="de-DE" dirty="0" smtClean="0"/>
              <a:t>, lack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respect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requires</a:t>
            </a:r>
            <a:r>
              <a:rPr lang="de-DE" dirty="0" smtClean="0"/>
              <a:t> (a) a </a:t>
            </a:r>
            <a:r>
              <a:rPr lang="de-DE" dirty="0" err="1" smtClean="0"/>
              <a:t>humbling</a:t>
            </a:r>
            <a:r>
              <a:rPr lang="de-DE" dirty="0" smtClean="0"/>
              <a:t> in </a:t>
            </a:r>
            <a:r>
              <a:rPr lang="de-DE" dirty="0" err="1" smtClean="0"/>
              <a:t>confession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sin </a:t>
            </a:r>
            <a:r>
              <a:rPr lang="de-DE" dirty="0" err="1" smtClean="0"/>
              <a:t>and</a:t>
            </a:r>
            <a:r>
              <a:rPr lang="de-DE" dirty="0" smtClean="0"/>
              <a:t> (b) a will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reverse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restore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637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RECONCILIATION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err="1" smtClean="0"/>
              <a:t>Reconciliation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4000" b="1" dirty="0" smtClean="0"/>
              <a:t>THE FULL RESTORATION OF BROKEN RELATIONSHIPS</a:t>
            </a:r>
          </a:p>
          <a:p>
            <a:pPr marL="0" indent="0">
              <a:buNone/>
            </a:pPr>
            <a:r>
              <a:rPr lang="de-DE" sz="4000" dirty="0"/>
              <a:t>	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God</a:t>
            </a:r>
            <a:endParaRPr lang="de-DE" sz="4000" dirty="0" smtClean="0"/>
          </a:p>
          <a:p>
            <a:pPr marL="0" indent="0">
              <a:buNone/>
            </a:pPr>
            <a:r>
              <a:rPr lang="de-DE" sz="4000" dirty="0"/>
              <a:t>	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other</a:t>
            </a:r>
            <a:r>
              <a:rPr lang="de-DE" sz="4000" dirty="0" smtClean="0"/>
              <a:t> </a:t>
            </a:r>
            <a:r>
              <a:rPr lang="de-DE" sz="4000" dirty="0" err="1" smtClean="0"/>
              <a:t>humans</a:t>
            </a:r>
            <a:r>
              <a:rPr lang="de-DE" sz="4000" dirty="0" smtClean="0"/>
              <a:t> (individual, </a:t>
            </a:r>
            <a:r>
              <a:rPr lang="de-DE" sz="4000" dirty="0" err="1" smtClean="0"/>
              <a:t>group</a:t>
            </a:r>
            <a:r>
              <a:rPr lang="de-DE" sz="4000" dirty="0" smtClean="0"/>
              <a:t>)</a:t>
            </a:r>
          </a:p>
          <a:p>
            <a:pPr marL="0" indent="0">
              <a:buNone/>
            </a:pPr>
            <a:r>
              <a:rPr lang="de-DE" sz="4000" dirty="0"/>
              <a:t>	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creation</a:t>
            </a:r>
            <a:endParaRPr lang="de-DE" sz="4000" dirty="0" smtClean="0"/>
          </a:p>
          <a:p>
            <a:pPr marL="0" indent="0" algn="ctr">
              <a:buNone/>
            </a:pP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120311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ELEMENTS OF RECONCILIATION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1.   Proclamation </a:t>
            </a:r>
            <a:r>
              <a:rPr lang="en-GB" dirty="0"/>
              <a:t>of the Gospel of reconciliation</a:t>
            </a:r>
          </a:p>
          <a:p>
            <a:pPr marL="0" indent="0">
              <a:buNone/>
            </a:pPr>
            <a:r>
              <a:rPr lang="en-GB" dirty="0" smtClean="0"/>
              <a:t>2.   Confession </a:t>
            </a:r>
            <a:r>
              <a:rPr lang="en-GB" dirty="0"/>
              <a:t>of sin (of persons, of groups, of    nations, of churches)</a:t>
            </a:r>
          </a:p>
          <a:p>
            <a:pPr marL="514350" indent="-514350">
              <a:buAutoNum type="arabicPeriod" startAt="3"/>
            </a:pPr>
            <a:r>
              <a:rPr lang="en-GB" dirty="0" smtClean="0"/>
              <a:t>Sorrow </a:t>
            </a:r>
            <a:r>
              <a:rPr lang="en-GB" dirty="0"/>
              <a:t>proportionate to the sin, at same depth as the human engagement in the </a:t>
            </a:r>
            <a:r>
              <a:rPr lang="en-GB" dirty="0" smtClean="0"/>
              <a:t>sin</a:t>
            </a:r>
          </a:p>
          <a:p>
            <a:pPr marL="514350" indent="-514350">
              <a:buAutoNum type="arabicPeriod" startAt="3"/>
            </a:pPr>
            <a:r>
              <a:rPr lang="en-GB" dirty="0" smtClean="0"/>
              <a:t>Firm </a:t>
            </a:r>
            <a:r>
              <a:rPr lang="en-GB" dirty="0"/>
              <a:t>renunciation of all involved in the sin</a:t>
            </a:r>
          </a:p>
          <a:p>
            <a:pPr marL="0" indent="0">
              <a:buNone/>
            </a:pPr>
            <a:r>
              <a:rPr lang="en-GB" dirty="0" smtClean="0"/>
              <a:t>5.  Explicit </a:t>
            </a:r>
            <a:r>
              <a:rPr lang="en-GB" dirty="0"/>
              <a:t>forgiveness of the others</a:t>
            </a:r>
          </a:p>
          <a:p>
            <a:pPr marL="0" indent="0">
              <a:buNone/>
            </a:pPr>
            <a:r>
              <a:rPr lang="en-GB" dirty="0"/>
              <a:t>6.  Willingness to repair (make restitution)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397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BIBLICAL &amp; THEOLOGICAL BASIS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anyone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in Christ, he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creation</a:t>
            </a:r>
            <a:r>
              <a:rPr lang="de-DE" dirty="0" smtClean="0"/>
              <a:t>;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old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gone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! All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,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b="1" dirty="0" err="1" smtClean="0"/>
              <a:t>reconciled</a:t>
            </a:r>
            <a:r>
              <a:rPr lang="de-DE" b="1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himself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Christ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gave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ministry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reconciliation</a:t>
            </a:r>
            <a:r>
              <a:rPr lang="de-DE" dirty="0" smtClean="0"/>
              <a:t>: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was </a:t>
            </a:r>
            <a:r>
              <a:rPr lang="de-DE" b="1" dirty="0" err="1" smtClean="0"/>
              <a:t>reconciling</a:t>
            </a:r>
            <a:r>
              <a:rPr lang="de-DE" b="1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himself</a:t>
            </a:r>
            <a:r>
              <a:rPr lang="de-DE" dirty="0" smtClean="0"/>
              <a:t> in Christ, not </a:t>
            </a:r>
            <a:r>
              <a:rPr lang="de-DE" dirty="0" err="1" smtClean="0"/>
              <a:t>counting</a:t>
            </a:r>
            <a:r>
              <a:rPr lang="de-DE" dirty="0" smtClean="0"/>
              <a:t> </a:t>
            </a:r>
            <a:r>
              <a:rPr lang="de-DE" dirty="0" err="1" smtClean="0"/>
              <a:t>men‘s</a:t>
            </a:r>
            <a:r>
              <a:rPr lang="de-DE" dirty="0" smtClean="0"/>
              <a:t> </a:t>
            </a:r>
            <a:r>
              <a:rPr lang="de-DE" dirty="0" err="1" smtClean="0"/>
              <a:t>sins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. </a:t>
            </a:r>
            <a:r>
              <a:rPr lang="de-DE" dirty="0" err="1" smtClean="0"/>
              <a:t>And</a:t>
            </a:r>
            <a:r>
              <a:rPr lang="de-DE" dirty="0" smtClean="0"/>
              <a:t> he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message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reconciliation</a:t>
            </a:r>
            <a:r>
              <a:rPr lang="de-DE" b="1" dirty="0" smtClean="0"/>
              <a:t> </a:t>
            </a:r>
            <a:r>
              <a:rPr lang="de-DE" dirty="0" smtClean="0"/>
              <a:t>(</a:t>
            </a:r>
            <a:r>
              <a:rPr lang="el-GR" dirty="0" smtClean="0"/>
              <a:t>τόν</a:t>
            </a:r>
            <a:r>
              <a:rPr lang="de-DE" dirty="0" smtClean="0"/>
              <a:t> </a:t>
            </a:r>
            <a:r>
              <a:rPr lang="el-GR" dirty="0" smtClean="0"/>
              <a:t>λόγον</a:t>
            </a:r>
            <a:r>
              <a:rPr lang="de-DE" smtClean="0"/>
              <a:t> </a:t>
            </a:r>
            <a:r>
              <a:rPr lang="el-GR" smtClean="0"/>
              <a:t>τής</a:t>
            </a:r>
            <a:r>
              <a:rPr lang="de-DE" dirty="0" smtClean="0"/>
              <a:t> </a:t>
            </a:r>
            <a:r>
              <a:rPr lang="el-GR" dirty="0" smtClean="0"/>
              <a:t>καταλλαγής</a:t>
            </a:r>
            <a:r>
              <a:rPr lang="de-DE" dirty="0" smtClean="0"/>
              <a:t>)…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implore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/>
              <a:t> </a:t>
            </a:r>
            <a:r>
              <a:rPr lang="de-DE" dirty="0" smtClean="0"/>
              <a:t>on </a:t>
            </a:r>
            <a:r>
              <a:rPr lang="de-DE" dirty="0" err="1" smtClean="0"/>
              <a:t>Christ‘s</a:t>
            </a:r>
            <a:r>
              <a:rPr lang="de-DE" dirty="0" smtClean="0"/>
              <a:t> behalf:</a:t>
            </a:r>
            <a:r>
              <a:rPr lang="de-DE" b="1" dirty="0" smtClean="0"/>
              <a:t> </a:t>
            </a:r>
            <a:r>
              <a:rPr lang="de-DE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reconciled</a:t>
            </a:r>
            <a:r>
              <a:rPr lang="de-DE" b="1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. (2 </a:t>
            </a:r>
            <a:r>
              <a:rPr lang="de-DE" dirty="0" err="1" smtClean="0"/>
              <a:t>Cor</a:t>
            </a:r>
            <a:r>
              <a:rPr lang="de-DE" dirty="0" smtClean="0"/>
              <a:t>. 5: 17 – 20).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01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“and in this one body to </a:t>
            </a:r>
            <a:r>
              <a:rPr lang="en-GB" b="1" dirty="0" smtClean="0"/>
              <a:t>reconcile</a:t>
            </a:r>
            <a:r>
              <a:rPr lang="en-GB" dirty="0" smtClean="0"/>
              <a:t> both of them to God through the cross, by which he put to death their </a:t>
            </a:r>
            <a:r>
              <a:rPr lang="en-GB" b="1" dirty="0" smtClean="0"/>
              <a:t>hostility</a:t>
            </a:r>
            <a:r>
              <a:rPr lang="en-GB" dirty="0" smtClean="0"/>
              <a:t>.” (Eph. 2: 16)</a:t>
            </a:r>
          </a:p>
          <a:p>
            <a:r>
              <a:rPr lang="en-GB" dirty="0" smtClean="0"/>
              <a:t>“God was pleased to have all his fullness reside in him, and through him to </a:t>
            </a:r>
            <a:r>
              <a:rPr lang="en-GB" b="1" dirty="0" smtClean="0"/>
              <a:t>reconcile </a:t>
            </a:r>
            <a:r>
              <a:rPr lang="en-GB" dirty="0" smtClean="0"/>
              <a:t>to himself all things, whether things on earth or things in heaven, by making peace through his blood, shed on the cross.” (Col. 1: 19 – 20)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05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Sin produces division, and leads to death.</a:t>
            </a:r>
          </a:p>
          <a:p>
            <a:r>
              <a:rPr lang="en-GB" dirty="0"/>
              <a:t>Salvation comes through faith in the saving, reconciling work of Jesus on the cross and in his victory over sin, Satan, and death.</a:t>
            </a:r>
          </a:p>
          <a:p>
            <a:r>
              <a:rPr lang="en-GB" dirty="0"/>
              <a:t>This faith includes confession of sin, and repentance (change of heart).</a:t>
            </a:r>
          </a:p>
          <a:p>
            <a:r>
              <a:rPr lang="en-GB" dirty="0"/>
              <a:t>God effects the reconciliation in </a:t>
            </a:r>
            <a:r>
              <a:rPr lang="en-GB" dirty="0" smtClean="0"/>
              <a:t>Christ in the foundational act of baptism.</a:t>
            </a:r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288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celebration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baptism</a:t>
            </a:r>
            <a:r>
              <a:rPr lang="de-DE" b="1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newly-converted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</a:t>
            </a:r>
            <a:r>
              <a:rPr lang="de-DE" dirty="0" err="1" smtClean="0"/>
              <a:t>renounces</a:t>
            </a:r>
            <a:r>
              <a:rPr lang="de-DE" dirty="0" smtClean="0"/>
              <a:t> sin, Satan,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</a:t>
            </a:r>
            <a:r>
              <a:rPr lang="de-DE" dirty="0" err="1" smtClean="0"/>
              <a:t>professes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faith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 in </a:t>
            </a:r>
            <a:r>
              <a:rPr lang="de-DE" dirty="0" err="1" smtClean="0"/>
              <a:t>the</a:t>
            </a:r>
            <a:r>
              <a:rPr lang="de-DE" dirty="0" smtClean="0"/>
              <a:t> 	  </a:t>
            </a:r>
            <a:r>
              <a:rPr lang="de-DE" dirty="0" err="1" smtClean="0"/>
              <a:t>Triune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;</a:t>
            </a:r>
          </a:p>
          <a:p>
            <a:pPr marL="0" indent="0">
              <a:buNone/>
            </a:pPr>
            <a:r>
              <a:rPr lang="de-DE" b="1" dirty="0"/>
              <a:t>	</a:t>
            </a:r>
            <a:r>
              <a:rPr lang="de-DE" dirty="0" smtClean="0"/>
              <a:t>- 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plunged</a:t>
            </a:r>
            <a:r>
              <a:rPr lang="de-DE" dirty="0" smtClean="0"/>
              <a:t> </a:t>
            </a:r>
            <a:r>
              <a:rPr lang="de-DE" dirty="0" err="1" smtClean="0"/>
              <a:t>sacramentally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	   </a:t>
            </a:r>
            <a:r>
              <a:rPr lang="de-DE" dirty="0" err="1" smtClean="0"/>
              <a:t>of</a:t>
            </a:r>
            <a:r>
              <a:rPr lang="de-DE" dirty="0" smtClean="0"/>
              <a:t> Jesus;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born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/</a:t>
            </a:r>
            <a:r>
              <a:rPr lang="de-DE" dirty="0" err="1" smtClean="0"/>
              <a:t>body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Christ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	  </a:t>
            </a:r>
            <a:r>
              <a:rPr lang="de-DE" dirty="0" err="1" smtClean="0"/>
              <a:t>marked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sign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victory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135786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Bildschirmpräsentation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 CONFERENCE ON RECONCILIATION  CZ April 2015</vt:lpstr>
      <vt:lpstr>RECONCILIATION, UNITY &amp; SALVATION</vt:lpstr>
      <vt:lpstr>HEALING for SALVATION</vt:lpstr>
      <vt:lpstr>RECONCILIATION</vt:lpstr>
      <vt:lpstr>ELEMENTS OF RECONCILIATION</vt:lpstr>
      <vt:lpstr>BIBLICAL &amp; THEOLOGICAL BASIS</vt:lpstr>
      <vt:lpstr>PowerPoint-Präsentation</vt:lpstr>
      <vt:lpstr>PowerPoint-Präsentation</vt:lpstr>
      <vt:lpstr>PowerPoint-Präsentation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ICCRS CONFERENCE ON RECONCILIATION</dc:title>
  <dc:creator>Peter Hocken</dc:creator>
  <cp:lastModifiedBy>Peter Hocken</cp:lastModifiedBy>
  <cp:revision>45</cp:revision>
  <dcterms:created xsi:type="dcterms:W3CDTF">2014-09-08T07:26:42Z</dcterms:created>
  <dcterms:modified xsi:type="dcterms:W3CDTF">2015-04-06T05:47:44Z</dcterms:modified>
</cp:coreProperties>
</file>