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8" r:id="rId9"/>
    <p:sldId id="264" r:id="rId10"/>
    <p:sldId id="265" r:id="rId11"/>
    <p:sldId id="259" r:id="rId12"/>
    <p:sldId id="266" r:id="rId13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9" autoAdjust="0"/>
    <p:restoredTop sz="94567" autoAdjust="0"/>
  </p:normalViewPr>
  <p:slideViewPr>
    <p:cSldViewPr>
      <p:cViewPr varScale="1">
        <p:scale>
          <a:sx n="49" d="100"/>
          <a:sy n="49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3B0FE-93BA-45B7-8452-C2C98415B697}" type="datetimeFigureOut">
              <a:rPr lang="de-DE" smtClean="0"/>
              <a:t>20.04.2015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D2C82-357F-404A-9BCA-64627D38FCD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16007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3B0FE-93BA-45B7-8452-C2C98415B697}" type="datetimeFigureOut">
              <a:rPr lang="de-DE" smtClean="0"/>
              <a:t>20.04.2015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D2C82-357F-404A-9BCA-64627D38FCD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18155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3B0FE-93BA-45B7-8452-C2C98415B697}" type="datetimeFigureOut">
              <a:rPr lang="de-DE" smtClean="0"/>
              <a:t>20.04.2015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D2C82-357F-404A-9BCA-64627D38FCD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76679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3B0FE-93BA-45B7-8452-C2C98415B697}" type="datetimeFigureOut">
              <a:rPr lang="de-DE" smtClean="0"/>
              <a:t>20.04.2015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D2C82-357F-404A-9BCA-64627D38FCD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7655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3B0FE-93BA-45B7-8452-C2C98415B697}" type="datetimeFigureOut">
              <a:rPr lang="de-DE" smtClean="0"/>
              <a:t>20.04.2015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D2C82-357F-404A-9BCA-64627D38FCD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7823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3B0FE-93BA-45B7-8452-C2C98415B697}" type="datetimeFigureOut">
              <a:rPr lang="de-DE" smtClean="0"/>
              <a:t>20.04.2015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D2C82-357F-404A-9BCA-64627D38FCD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293773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3B0FE-93BA-45B7-8452-C2C98415B697}" type="datetimeFigureOut">
              <a:rPr lang="de-DE" smtClean="0"/>
              <a:t>20.04.2015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D2C82-357F-404A-9BCA-64627D38FCD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73824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3B0FE-93BA-45B7-8452-C2C98415B697}" type="datetimeFigureOut">
              <a:rPr lang="de-DE" smtClean="0"/>
              <a:t>20.04.2015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D2C82-357F-404A-9BCA-64627D38FCD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08529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3B0FE-93BA-45B7-8452-C2C98415B697}" type="datetimeFigureOut">
              <a:rPr lang="de-DE" smtClean="0"/>
              <a:t>20.04.2015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D2C82-357F-404A-9BCA-64627D38FCD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35731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3B0FE-93BA-45B7-8452-C2C98415B697}" type="datetimeFigureOut">
              <a:rPr lang="de-DE" smtClean="0"/>
              <a:t>20.04.2015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D2C82-357F-404A-9BCA-64627D38FCD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01018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3B0FE-93BA-45B7-8452-C2C98415B697}" type="datetimeFigureOut">
              <a:rPr lang="de-DE" smtClean="0"/>
              <a:t>20.04.2015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D2C82-357F-404A-9BCA-64627D38FCD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28561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63B0FE-93BA-45B7-8452-C2C98415B697}" type="datetimeFigureOut">
              <a:rPr lang="de-DE" smtClean="0"/>
              <a:t>20.04.2015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4D2C82-357F-404A-9BCA-64627D38FCD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82329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/>
              <a:t>RECONCILIATION III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 dirty="0" smtClean="0"/>
          </a:p>
          <a:p>
            <a:r>
              <a:rPr lang="de-DE" b="1" dirty="0" smtClean="0"/>
              <a:t>EFFECTED IN THE BODY OF JESUS</a:t>
            </a:r>
            <a:endParaRPr lang="de-DE" b="1" dirty="0"/>
          </a:p>
        </p:txBody>
      </p:sp>
    </p:spTree>
    <p:extLst>
      <p:ext uri="{BB962C8B-B14F-4D97-AF65-F5344CB8AC3E}">
        <p14:creationId xmlns:p14="http://schemas.microsoft.com/office/powerpoint/2010/main" val="3841304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RIGHT MODEL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Jesus </a:t>
            </a:r>
            <a:r>
              <a:rPr lang="de-DE" dirty="0" err="1" smtClean="0"/>
              <a:t>becomes</a:t>
            </a:r>
            <a:r>
              <a:rPr lang="de-DE" dirty="0" smtClean="0"/>
              <a:t> man in </a:t>
            </a:r>
            <a:r>
              <a:rPr lang="de-DE" dirty="0" err="1" smtClean="0"/>
              <a:t>this</a:t>
            </a:r>
            <a:r>
              <a:rPr lang="de-DE" dirty="0" smtClean="0"/>
              <a:t> </a:t>
            </a:r>
            <a:r>
              <a:rPr lang="de-DE" dirty="0" err="1" smtClean="0"/>
              <a:t>place</a:t>
            </a:r>
            <a:r>
              <a:rPr lang="de-DE" dirty="0" smtClean="0"/>
              <a:t> </a:t>
            </a:r>
            <a:r>
              <a:rPr lang="de-DE" dirty="0" err="1" smtClean="0"/>
              <a:t>among</a:t>
            </a:r>
            <a:r>
              <a:rPr lang="de-DE" dirty="0" smtClean="0"/>
              <a:t> </a:t>
            </a:r>
            <a:r>
              <a:rPr lang="de-DE" dirty="0" err="1" smtClean="0"/>
              <a:t>this</a:t>
            </a:r>
            <a:r>
              <a:rPr lang="de-DE" dirty="0" smtClean="0"/>
              <a:t> </a:t>
            </a:r>
            <a:r>
              <a:rPr lang="de-DE" dirty="0" err="1" smtClean="0"/>
              <a:t>people</a:t>
            </a:r>
            <a:r>
              <a:rPr lang="de-DE" dirty="0" smtClean="0"/>
              <a:t> at </a:t>
            </a:r>
            <a:r>
              <a:rPr lang="de-DE" dirty="0" err="1" smtClean="0"/>
              <a:t>this</a:t>
            </a:r>
            <a:r>
              <a:rPr lang="de-DE" dirty="0" smtClean="0"/>
              <a:t> time</a:t>
            </a:r>
          </a:p>
          <a:p>
            <a:r>
              <a:rPr lang="de-DE" dirty="0" smtClean="0"/>
              <a:t>He </a:t>
            </a:r>
            <a:r>
              <a:rPr lang="de-DE" b="1" dirty="0" err="1" smtClean="0"/>
              <a:t>identifies</a:t>
            </a:r>
            <a:r>
              <a:rPr lang="de-DE" dirty="0" smtClean="0"/>
              <a:t> </a:t>
            </a:r>
            <a:r>
              <a:rPr lang="de-DE" dirty="0" err="1" smtClean="0"/>
              <a:t>himself</a:t>
            </a:r>
            <a:r>
              <a:rPr lang="de-DE" dirty="0" smtClean="0"/>
              <a:t> </a:t>
            </a:r>
            <a:r>
              <a:rPr lang="de-DE" dirty="0" err="1" smtClean="0"/>
              <a:t>fully</a:t>
            </a:r>
            <a:r>
              <a:rPr lang="de-DE" dirty="0" smtClean="0"/>
              <a:t> – </a:t>
            </a:r>
            <a:r>
              <a:rPr lang="de-DE" dirty="0" err="1" smtClean="0"/>
              <a:t>through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Holy Spirit</a:t>
            </a:r>
          </a:p>
          <a:p>
            <a:r>
              <a:rPr lang="de-DE" dirty="0" smtClean="0"/>
              <a:t>He </a:t>
            </a:r>
            <a:r>
              <a:rPr lang="de-DE" dirty="0" err="1" smtClean="0"/>
              <a:t>takes</a:t>
            </a:r>
            <a:r>
              <a:rPr lang="de-DE" dirty="0" smtClean="0"/>
              <a:t> upon </a:t>
            </a:r>
            <a:r>
              <a:rPr lang="de-DE" dirty="0" err="1" smtClean="0"/>
              <a:t>himself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weight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sin</a:t>
            </a:r>
          </a:p>
          <a:p>
            <a:r>
              <a:rPr lang="de-DE" dirty="0" smtClean="0"/>
              <a:t>The </a:t>
            </a:r>
            <a:r>
              <a:rPr lang="de-DE" dirty="0" err="1" smtClean="0"/>
              <a:t>reconciliation</a:t>
            </a:r>
            <a:r>
              <a:rPr lang="de-DE" dirty="0" smtClean="0"/>
              <a:t> </a:t>
            </a:r>
            <a:r>
              <a:rPr lang="de-DE" dirty="0" err="1" smtClean="0"/>
              <a:t>with</a:t>
            </a:r>
            <a:r>
              <a:rPr lang="de-DE" dirty="0" smtClean="0"/>
              <a:t> </a:t>
            </a:r>
            <a:r>
              <a:rPr lang="de-DE" dirty="0" err="1" smtClean="0"/>
              <a:t>God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effected</a:t>
            </a:r>
            <a:r>
              <a:rPr lang="de-DE" dirty="0" smtClean="0"/>
              <a:t> </a:t>
            </a:r>
            <a:r>
              <a:rPr lang="de-DE" b="1" dirty="0" smtClean="0"/>
              <a:t>in </a:t>
            </a:r>
            <a:r>
              <a:rPr lang="de-DE" b="1" dirty="0" err="1" smtClean="0"/>
              <a:t>his</a:t>
            </a:r>
            <a:r>
              <a:rPr lang="de-DE" b="1" dirty="0" smtClean="0"/>
              <a:t> </a:t>
            </a:r>
            <a:r>
              <a:rPr lang="de-DE" b="1" dirty="0" err="1" smtClean="0"/>
              <a:t>own</a:t>
            </a:r>
            <a:r>
              <a:rPr lang="de-DE" b="1" dirty="0" smtClean="0"/>
              <a:t> </a:t>
            </a:r>
            <a:r>
              <a:rPr lang="de-DE" b="1" dirty="0" err="1" smtClean="0"/>
              <a:t>body</a:t>
            </a:r>
            <a:r>
              <a:rPr lang="de-DE" dirty="0" smtClean="0"/>
              <a:t> </a:t>
            </a:r>
            <a:r>
              <a:rPr lang="de-DE" dirty="0" err="1" smtClean="0"/>
              <a:t>through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Holy Spirit</a:t>
            </a:r>
          </a:p>
          <a:p>
            <a:r>
              <a:rPr lang="de-DE" dirty="0" smtClean="0"/>
              <a:t>Through </a:t>
            </a:r>
            <a:r>
              <a:rPr lang="de-DE" dirty="0" err="1" smtClean="0"/>
              <a:t>sacrificial</a:t>
            </a:r>
            <a:r>
              <a:rPr lang="de-DE" dirty="0" smtClean="0"/>
              <a:t> </a:t>
            </a:r>
            <a:r>
              <a:rPr lang="de-DE" dirty="0" err="1" smtClean="0"/>
              <a:t>death</a:t>
            </a:r>
            <a:r>
              <a:rPr lang="de-DE" dirty="0" smtClean="0"/>
              <a:t> &amp; </a:t>
            </a:r>
            <a:r>
              <a:rPr lang="de-DE" dirty="0" err="1" smtClean="0"/>
              <a:t>God</a:t>
            </a:r>
            <a:r>
              <a:rPr lang="de-DE" dirty="0" smtClean="0"/>
              <a:t> </a:t>
            </a:r>
            <a:r>
              <a:rPr lang="de-DE" dirty="0" err="1" smtClean="0"/>
              <a:t>raising</a:t>
            </a:r>
            <a:r>
              <a:rPr lang="de-DE" dirty="0" smtClean="0"/>
              <a:t> </a:t>
            </a:r>
            <a:r>
              <a:rPr lang="de-DE" dirty="0" err="1" smtClean="0"/>
              <a:t>him</a:t>
            </a:r>
            <a:endParaRPr lang="de-DE" dirty="0" smtClean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721645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FOR US AND IN US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 smtClean="0"/>
              <a:t>Through Holy Spirit we are baptized </a:t>
            </a:r>
            <a:r>
              <a:rPr lang="en-GB" b="1" dirty="0" smtClean="0"/>
              <a:t>into his death </a:t>
            </a:r>
            <a:r>
              <a:rPr lang="en-GB" dirty="0" smtClean="0"/>
              <a:t>(Rom. 6: 3)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Jesus has given his body to us and for us.</a:t>
            </a:r>
          </a:p>
          <a:p>
            <a:pPr marL="0" indent="0">
              <a:buNone/>
            </a:pPr>
            <a:r>
              <a:rPr lang="en-GB" dirty="0" smtClean="0"/>
              <a:t>We become members of his life-giving body.</a:t>
            </a:r>
          </a:p>
          <a:p>
            <a:pPr marL="0" indent="0">
              <a:buNone/>
            </a:pPr>
            <a:r>
              <a:rPr lang="en-GB" dirty="0" smtClean="0"/>
              <a:t>So we are in Christ, and Christ is in us.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We are not just beneficiaries, but participants – totally by his gift and grace, by His Holy Spirit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909402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QUESTIONS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dirty="0" err="1" smtClean="0"/>
              <a:t>How</a:t>
            </a:r>
            <a:r>
              <a:rPr lang="de-DE" dirty="0" smtClean="0"/>
              <a:t> </a:t>
            </a:r>
            <a:r>
              <a:rPr lang="de-DE" dirty="0" err="1" smtClean="0"/>
              <a:t>does</a:t>
            </a:r>
            <a:r>
              <a:rPr lang="de-DE" dirty="0" smtClean="0"/>
              <a:t> </a:t>
            </a:r>
            <a:r>
              <a:rPr lang="de-DE" dirty="0" err="1" smtClean="0"/>
              <a:t>this</a:t>
            </a:r>
            <a:r>
              <a:rPr lang="de-DE" dirty="0" smtClean="0"/>
              <a:t> </a:t>
            </a:r>
            <a:r>
              <a:rPr lang="de-DE" dirty="0" err="1" smtClean="0"/>
              <a:t>identification</a:t>
            </a:r>
            <a:r>
              <a:rPr lang="de-DE" dirty="0" smtClean="0"/>
              <a:t> </a:t>
            </a:r>
            <a:r>
              <a:rPr lang="de-DE" dirty="0" err="1" smtClean="0"/>
              <a:t>model</a:t>
            </a:r>
            <a:endParaRPr lang="de-DE" dirty="0" smtClean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 smtClean="0"/>
              <a:t>	</a:t>
            </a:r>
            <a:r>
              <a:rPr lang="de-DE" dirty="0" err="1" smtClean="0"/>
              <a:t>affect</a:t>
            </a:r>
            <a:r>
              <a:rPr lang="de-DE" dirty="0" smtClean="0"/>
              <a:t> </a:t>
            </a:r>
            <a:r>
              <a:rPr lang="de-DE" dirty="0" err="1" smtClean="0"/>
              <a:t>how</a:t>
            </a:r>
            <a:r>
              <a:rPr lang="de-DE" dirty="0" smtClean="0"/>
              <a:t> </a:t>
            </a:r>
            <a:r>
              <a:rPr lang="de-DE" dirty="0" err="1" smtClean="0"/>
              <a:t>we</a:t>
            </a:r>
            <a:r>
              <a:rPr lang="de-DE" dirty="0" smtClean="0"/>
              <a:t> </a:t>
            </a:r>
            <a:r>
              <a:rPr lang="de-DE" dirty="0" err="1" smtClean="0"/>
              <a:t>understand</a:t>
            </a:r>
            <a:r>
              <a:rPr lang="de-DE" dirty="0" smtClean="0"/>
              <a:t> </a:t>
            </a:r>
            <a:r>
              <a:rPr lang="de-DE" dirty="0" err="1" smtClean="0"/>
              <a:t>salvation</a:t>
            </a:r>
            <a:r>
              <a:rPr lang="de-DE" dirty="0" smtClean="0"/>
              <a:t>?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 smtClean="0"/>
              <a:t>	</a:t>
            </a:r>
            <a:r>
              <a:rPr lang="de-DE" dirty="0" err="1" smtClean="0"/>
              <a:t>affect</a:t>
            </a:r>
            <a:r>
              <a:rPr lang="de-DE" dirty="0" smtClean="0"/>
              <a:t> </a:t>
            </a:r>
            <a:r>
              <a:rPr lang="de-DE" dirty="0" err="1" smtClean="0"/>
              <a:t>how</a:t>
            </a:r>
            <a:r>
              <a:rPr lang="de-DE" dirty="0" smtClean="0"/>
              <a:t> </a:t>
            </a:r>
            <a:r>
              <a:rPr lang="de-DE" dirty="0" err="1" smtClean="0"/>
              <a:t>we</a:t>
            </a:r>
            <a:r>
              <a:rPr lang="de-DE" dirty="0" smtClean="0"/>
              <a:t> </a:t>
            </a:r>
            <a:r>
              <a:rPr lang="de-DE" dirty="0" err="1" smtClean="0"/>
              <a:t>can</a:t>
            </a:r>
            <a:r>
              <a:rPr lang="de-DE" dirty="0" smtClean="0"/>
              <a:t> </a:t>
            </a:r>
            <a:r>
              <a:rPr lang="de-DE" dirty="0" err="1" smtClean="0"/>
              <a:t>become</a:t>
            </a:r>
            <a:r>
              <a:rPr lang="de-DE" dirty="0" smtClean="0"/>
              <a:t> </a:t>
            </a:r>
            <a:r>
              <a:rPr lang="de-DE" dirty="0" err="1" smtClean="0"/>
              <a:t>reconcilers</a:t>
            </a:r>
            <a:r>
              <a:rPr lang="de-DE" dirty="0" smtClean="0"/>
              <a:t>?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 err="1" smtClean="0"/>
              <a:t>What</a:t>
            </a:r>
            <a:r>
              <a:rPr lang="de-DE" dirty="0" smtClean="0"/>
              <a:t> </a:t>
            </a:r>
            <a:r>
              <a:rPr lang="de-DE" dirty="0" err="1" smtClean="0"/>
              <a:t>difference</a:t>
            </a:r>
            <a:r>
              <a:rPr lang="de-DE" dirty="0" smtClean="0"/>
              <a:t> </a:t>
            </a:r>
            <a:r>
              <a:rPr lang="de-DE" dirty="0" err="1" smtClean="0"/>
              <a:t>does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role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Holy Spirit </a:t>
            </a:r>
            <a:r>
              <a:rPr lang="de-DE" dirty="0" err="1" smtClean="0"/>
              <a:t>make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our</a:t>
            </a:r>
            <a:r>
              <a:rPr lang="de-DE" dirty="0" smtClean="0"/>
              <a:t> </a:t>
            </a:r>
            <a:r>
              <a:rPr lang="de-DE" dirty="0" err="1" smtClean="0"/>
              <a:t>understanding</a:t>
            </a:r>
            <a:r>
              <a:rPr lang="de-DE" dirty="0" smtClean="0"/>
              <a:t>?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37687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JESUS &amp; THE HOLY SPIRIT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Special Moments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Holy </a:t>
            </a:r>
            <a:r>
              <a:rPr lang="de-DE" dirty="0" err="1" smtClean="0"/>
              <a:t>Spirit‘s</a:t>
            </a:r>
            <a:r>
              <a:rPr lang="de-DE" dirty="0" smtClean="0"/>
              <a:t> Work in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Incarnation</a:t>
            </a:r>
            <a:r>
              <a:rPr lang="de-DE" dirty="0" smtClean="0"/>
              <a:t>:</a:t>
            </a:r>
          </a:p>
          <a:p>
            <a:endParaRPr lang="de-DE" dirty="0"/>
          </a:p>
          <a:p>
            <a:r>
              <a:rPr lang="de-DE" dirty="0" smtClean="0"/>
              <a:t>1. Jesus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conceived</a:t>
            </a:r>
            <a:r>
              <a:rPr lang="de-DE" dirty="0" smtClean="0"/>
              <a:t> </a:t>
            </a:r>
            <a:r>
              <a:rPr lang="de-DE" dirty="0" err="1" smtClean="0"/>
              <a:t>by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Holy Spirit in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womb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his</a:t>
            </a:r>
            <a:r>
              <a:rPr lang="de-DE" dirty="0" smtClean="0"/>
              <a:t> </a:t>
            </a:r>
            <a:r>
              <a:rPr lang="de-DE" dirty="0" err="1" smtClean="0"/>
              <a:t>mother</a:t>
            </a:r>
            <a:endParaRPr lang="de-DE" dirty="0" smtClean="0"/>
          </a:p>
          <a:p>
            <a:endParaRPr lang="de-DE" dirty="0"/>
          </a:p>
          <a:p>
            <a:r>
              <a:rPr lang="de-DE" dirty="0" smtClean="0"/>
              <a:t>Matt 1: 20</a:t>
            </a:r>
          </a:p>
          <a:p>
            <a:r>
              <a:rPr lang="de-DE" dirty="0" err="1" smtClean="0"/>
              <a:t>Creed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185914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2. Jesus is filled with the Holy Spirit at his baptism</a:t>
            </a:r>
          </a:p>
          <a:p>
            <a:r>
              <a:rPr lang="en-GB" dirty="0" smtClean="0"/>
              <a:t>“This is my beloved Son, in whom I am well pleased” (Matt 3, Mark 1, Luke 3)</a:t>
            </a:r>
          </a:p>
          <a:p>
            <a:r>
              <a:rPr lang="en-GB" dirty="0" smtClean="0"/>
              <a:t>Returns to Galilee in the power of the Spirit (Luke 4: 13)</a:t>
            </a:r>
            <a:endParaRPr lang="de-DE" dirty="0" smtClean="0"/>
          </a:p>
          <a:p>
            <a:r>
              <a:rPr lang="en-GB" dirty="0" smtClean="0"/>
              <a:t>“</a:t>
            </a:r>
            <a:r>
              <a:rPr lang="de-DE" dirty="0" err="1" smtClean="0"/>
              <a:t>God</a:t>
            </a:r>
            <a:r>
              <a:rPr lang="de-DE" dirty="0" smtClean="0"/>
              <a:t> </a:t>
            </a:r>
            <a:r>
              <a:rPr lang="de-DE" dirty="0" err="1" smtClean="0"/>
              <a:t>anointed</a:t>
            </a:r>
            <a:r>
              <a:rPr lang="de-DE" dirty="0" smtClean="0"/>
              <a:t> Jesus </a:t>
            </a:r>
            <a:r>
              <a:rPr lang="de-DE" dirty="0" err="1" smtClean="0"/>
              <a:t>of</a:t>
            </a:r>
            <a:r>
              <a:rPr lang="de-DE" dirty="0" smtClean="0"/>
              <a:t> Nazareth </a:t>
            </a:r>
            <a:r>
              <a:rPr lang="de-DE" dirty="0" err="1" smtClean="0"/>
              <a:t>with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Holy Spirit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with</a:t>
            </a:r>
            <a:r>
              <a:rPr lang="de-DE" dirty="0" smtClean="0"/>
              <a:t> power“ (Acts </a:t>
            </a:r>
            <a:r>
              <a:rPr lang="de-DE" dirty="0" smtClean="0"/>
              <a:t>10: </a:t>
            </a:r>
            <a:r>
              <a:rPr lang="de-DE" dirty="0" smtClean="0"/>
              <a:t>38)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856116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3a. Transfiguration </a:t>
            </a:r>
            <a:r>
              <a:rPr lang="de-DE" dirty="0" err="1" smtClean="0"/>
              <a:t>of</a:t>
            </a:r>
            <a:r>
              <a:rPr lang="de-DE" dirty="0" smtClean="0"/>
              <a:t> Jesus</a:t>
            </a:r>
          </a:p>
          <a:p>
            <a:endParaRPr lang="de-DE" dirty="0"/>
          </a:p>
          <a:p>
            <a:r>
              <a:rPr lang="en-GB" dirty="0" smtClean="0"/>
              <a:t>“As he prayed, the appearance of His face was altered, and His robe became white and glistening. “ (Luke 9: 29)</a:t>
            </a:r>
          </a:p>
          <a:p>
            <a:r>
              <a:rPr lang="en-GB" dirty="0" smtClean="0"/>
              <a:t>A prefiguring of His resurrection</a:t>
            </a:r>
          </a:p>
          <a:p>
            <a:r>
              <a:rPr lang="en-GB" dirty="0" smtClean="0"/>
              <a:t>A preparation for his death (“exodus” Luke 9. 31)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18740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3b. His </a:t>
            </a:r>
            <a:r>
              <a:rPr lang="de-DE" dirty="0" err="1" smtClean="0"/>
              <a:t>Resurrection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Ascension</a:t>
            </a:r>
          </a:p>
          <a:p>
            <a:r>
              <a:rPr lang="en-GB" dirty="0" smtClean="0"/>
              <a:t>“</a:t>
            </a:r>
            <a:r>
              <a:rPr lang="de-DE" dirty="0" err="1" smtClean="0"/>
              <a:t>Therefore</a:t>
            </a:r>
            <a:r>
              <a:rPr lang="de-DE" dirty="0" smtClean="0"/>
              <a:t> </a:t>
            </a:r>
            <a:r>
              <a:rPr lang="de-DE" dirty="0" err="1" smtClean="0"/>
              <a:t>being</a:t>
            </a:r>
            <a:r>
              <a:rPr lang="de-DE" dirty="0" smtClean="0"/>
              <a:t> </a:t>
            </a:r>
            <a:r>
              <a:rPr lang="de-DE" dirty="0" err="1" smtClean="0"/>
              <a:t>exalted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right</a:t>
            </a:r>
            <a:r>
              <a:rPr lang="de-DE" dirty="0" smtClean="0"/>
              <a:t> </a:t>
            </a:r>
            <a:r>
              <a:rPr lang="de-DE" dirty="0" err="1" smtClean="0"/>
              <a:t>hand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God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having</a:t>
            </a:r>
            <a:r>
              <a:rPr lang="de-DE" dirty="0" smtClean="0"/>
              <a:t> </a:t>
            </a:r>
            <a:r>
              <a:rPr lang="de-DE" dirty="0" err="1" smtClean="0"/>
              <a:t>received</a:t>
            </a:r>
            <a:r>
              <a:rPr lang="de-DE" dirty="0" smtClean="0"/>
              <a:t> </a:t>
            </a:r>
            <a:r>
              <a:rPr lang="de-DE" dirty="0" err="1" smtClean="0"/>
              <a:t>from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Father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promise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Holy Spirit, He </a:t>
            </a:r>
            <a:r>
              <a:rPr lang="de-DE" dirty="0" err="1" smtClean="0"/>
              <a:t>poured</a:t>
            </a:r>
            <a:r>
              <a:rPr lang="de-DE" dirty="0" smtClean="0"/>
              <a:t> out </a:t>
            </a:r>
            <a:r>
              <a:rPr lang="de-DE" dirty="0" err="1" smtClean="0"/>
              <a:t>this</a:t>
            </a:r>
            <a:r>
              <a:rPr lang="de-DE" dirty="0" smtClean="0"/>
              <a:t> </a:t>
            </a:r>
            <a:r>
              <a:rPr lang="de-DE" dirty="0" err="1" smtClean="0"/>
              <a:t>which</a:t>
            </a:r>
            <a:r>
              <a:rPr lang="de-DE" dirty="0" smtClean="0"/>
              <a:t> </a:t>
            </a:r>
            <a:r>
              <a:rPr lang="de-DE" dirty="0" err="1" smtClean="0"/>
              <a:t>you</a:t>
            </a:r>
            <a:r>
              <a:rPr lang="de-DE" dirty="0" smtClean="0"/>
              <a:t> </a:t>
            </a:r>
            <a:r>
              <a:rPr lang="de-DE" dirty="0" err="1" smtClean="0"/>
              <a:t>now</a:t>
            </a:r>
            <a:r>
              <a:rPr lang="de-DE" dirty="0" smtClean="0"/>
              <a:t> </a:t>
            </a:r>
            <a:r>
              <a:rPr lang="de-DE" dirty="0" err="1" smtClean="0"/>
              <a:t>see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hear</a:t>
            </a:r>
            <a:r>
              <a:rPr lang="de-DE" dirty="0" smtClean="0"/>
              <a:t>.“ (Acts 2: 33)</a:t>
            </a:r>
          </a:p>
          <a:p>
            <a:endParaRPr lang="de-DE" dirty="0"/>
          </a:p>
          <a:p>
            <a:r>
              <a:rPr lang="de-DE" dirty="0" err="1" smtClean="0"/>
              <a:t>Totally</a:t>
            </a:r>
            <a:r>
              <a:rPr lang="de-DE" dirty="0" smtClean="0"/>
              <a:t> </a:t>
            </a:r>
            <a:r>
              <a:rPr lang="de-DE" dirty="0" err="1" smtClean="0"/>
              <a:t>filled</a:t>
            </a:r>
            <a:r>
              <a:rPr lang="de-DE" dirty="0" smtClean="0"/>
              <a:t> </a:t>
            </a:r>
            <a:r>
              <a:rPr lang="de-DE" dirty="0" err="1" smtClean="0"/>
              <a:t>with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Holy Spirit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totally</a:t>
            </a:r>
            <a:r>
              <a:rPr lang="de-DE" dirty="0" smtClean="0"/>
              <a:t> </a:t>
            </a:r>
            <a:r>
              <a:rPr lang="de-DE" dirty="0" err="1" smtClean="0"/>
              <a:t>penetrated</a:t>
            </a:r>
            <a:r>
              <a:rPr lang="de-DE" dirty="0" smtClean="0"/>
              <a:t> </a:t>
            </a:r>
            <a:r>
              <a:rPr lang="de-DE" dirty="0" err="1" smtClean="0"/>
              <a:t>with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glory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God</a:t>
            </a:r>
            <a:r>
              <a:rPr lang="de-DE" dirty="0" smtClean="0"/>
              <a:t> </a:t>
            </a:r>
            <a:r>
              <a:rPr lang="de-DE" dirty="0" err="1" smtClean="0"/>
              <a:t>as</a:t>
            </a:r>
            <a:r>
              <a:rPr lang="de-DE" dirty="0" smtClean="0"/>
              <a:t> man.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085747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JESUS REDEEMS US IN HIS BODY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In </a:t>
            </a:r>
            <a:r>
              <a:rPr lang="de-DE" dirty="0" err="1" smtClean="0"/>
              <a:t>his</a:t>
            </a:r>
            <a:r>
              <a:rPr lang="de-DE" dirty="0" smtClean="0"/>
              <a:t> </a:t>
            </a:r>
            <a:r>
              <a:rPr lang="de-DE" dirty="0" err="1" smtClean="0"/>
              <a:t>passion</a:t>
            </a:r>
            <a:r>
              <a:rPr lang="de-DE" dirty="0" smtClean="0"/>
              <a:t>, Jesus </a:t>
            </a:r>
            <a:r>
              <a:rPr lang="de-DE" dirty="0" err="1"/>
              <a:t>a</a:t>
            </a:r>
            <a:r>
              <a:rPr lang="de-DE" dirty="0" err="1" smtClean="0"/>
              <a:t>llows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full</a:t>
            </a:r>
            <a:r>
              <a:rPr lang="de-DE" dirty="0" smtClean="0"/>
              <a:t> </a:t>
            </a:r>
            <a:r>
              <a:rPr lang="de-DE" dirty="0" err="1" smtClean="0"/>
              <a:t>weight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human sin </a:t>
            </a:r>
            <a:r>
              <a:rPr lang="de-DE" dirty="0" err="1" smtClean="0"/>
              <a:t>to</a:t>
            </a:r>
            <a:r>
              <a:rPr lang="de-DE" dirty="0" smtClean="0"/>
              <a:t> fall on His </a:t>
            </a:r>
            <a:r>
              <a:rPr lang="de-DE" dirty="0" err="1" smtClean="0"/>
              <a:t>whole</a:t>
            </a:r>
            <a:r>
              <a:rPr lang="de-DE" dirty="0" smtClean="0"/>
              <a:t> </a:t>
            </a:r>
            <a:r>
              <a:rPr lang="de-DE" dirty="0" err="1" smtClean="0"/>
              <a:t>being</a:t>
            </a:r>
            <a:r>
              <a:rPr lang="de-DE" dirty="0" smtClean="0"/>
              <a:t>, </a:t>
            </a:r>
            <a:r>
              <a:rPr lang="de-DE" dirty="0" err="1" smtClean="0"/>
              <a:t>bodily</a:t>
            </a:r>
            <a:r>
              <a:rPr lang="de-DE" dirty="0" smtClean="0"/>
              <a:t>.</a:t>
            </a:r>
          </a:p>
          <a:p>
            <a:r>
              <a:rPr lang="de-DE" dirty="0" smtClean="0"/>
              <a:t>Jesus </a:t>
            </a:r>
            <a:r>
              <a:rPr lang="de-DE" dirty="0" err="1" smtClean="0"/>
              <a:t>does</a:t>
            </a:r>
            <a:r>
              <a:rPr lang="de-DE" dirty="0" smtClean="0"/>
              <a:t> not </a:t>
            </a:r>
            <a:r>
              <a:rPr lang="de-DE" dirty="0" err="1" smtClean="0"/>
              <a:t>complain</a:t>
            </a:r>
            <a:r>
              <a:rPr lang="de-DE" dirty="0" smtClean="0"/>
              <a:t>, He </a:t>
            </a:r>
            <a:r>
              <a:rPr lang="de-DE" dirty="0" err="1" smtClean="0"/>
              <a:t>refuses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blame</a:t>
            </a:r>
            <a:r>
              <a:rPr lang="de-DE" dirty="0" smtClean="0"/>
              <a:t> </a:t>
            </a:r>
            <a:r>
              <a:rPr lang="de-DE" dirty="0" err="1" smtClean="0"/>
              <a:t>others</a:t>
            </a:r>
            <a:r>
              <a:rPr lang="de-DE" dirty="0" smtClean="0"/>
              <a:t>, He </a:t>
            </a:r>
            <a:r>
              <a:rPr lang="de-DE" dirty="0" err="1" smtClean="0"/>
              <a:t>absorbs</a:t>
            </a:r>
            <a:r>
              <a:rPr lang="de-DE" dirty="0" smtClean="0"/>
              <a:t> </a:t>
            </a:r>
            <a:r>
              <a:rPr lang="de-DE" dirty="0" err="1" smtClean="0"/>
              <a:t>everything</a:t>
            </a:r>
            <a:r>
              <a:rPr lang="de-DE" dirty="0" smtClean="0"/>
              <a:t> (</a:t>
            </a:r>
            <a:r>
              <a:rPr lang="de-DE" dirty="0" err="1" smtClean="0"/>
              <a:t>see</a:t>
            </a:r>
            <a:r>
              <a:rPr lang="de-DE" dirty="0" smtClean="0"/>
              <a:t> 1 </a:t>
            </a:r>
            <a:r>
              <a:rPr lang="de-DE" dirty="0" err="1" smtClean="0"/>
              <a:t>Cor</a:t>
            </a:r>
            <a:r>
              <a:rPr lang="de-DE" dirty="0" smtClean="0"/>
              <a:t>. 13).</a:t>
            </a:r>
          </a:p>
          <a:p>
            <a:r>
              <a:rPr lang="en-GB" dirty="0" smtClean="0"/>
              <a:t>“For He made Him who knew no sin to be sin for us, that we might become the righteousness of God.” (2 Cor. 5: 21)</a:t>
            </a:r>
          </a:p>
        </p:txBody>
      </p:sp>
    </p:spTree>
    <p:extLst>
      <p:ext uri="{BB962C8B-B14F-4D97-AF65-F5344CB8AC3E}">
        <p14:creationId xmlns:p14="http://schemas.microsoft.com/office/powerpoint/2010/main" val="1770143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“For to this you were called, because Christ also suffered for us, leaving us an example, that you should follow His steps:</a:t>
            </a:r>
          </a:p>
          <a:p>
            <a:r>
              <a:rPr lang="de-DE" dirty="0" smtClean="0"/>
              <a:t>Who </a:t>
            </a:r>
            <a:r>
              <a:rPr lang="de-DE" dirty="0" err="1" smtClean="0"/>
              <a:t>committed</a:t>
            </a:r>
            <a:r>
              <a:rPr lang="de-DE" dirty="0" smtClean="0"/>
              <a:t> </a:t>
            </a:r>
            <a:r>
              <a:rPr lang="de-DE" dirty="0" err="1" smtClean="0"/>
              <a:t>no</a:t>
            </a:r>
            <a:r>
              <a:rPr lang="de-DE" dirty="0" smtClean="0"/>
              <a:t> sin</a:t>
            </a:r>
          </a:p>
          <a:p>
            <a:r>
              <a:rPr lang="de-DE" dirty="0" smtClean="0"/>
              <a:t>Nor was </a:t>
            </a:r>
            <a:r>
              <a:rPr lang="de-DE" dirty="0" err="1" smtClean="0"/>
              <a:t>deceit</a:t>
            </a:r>
            <a:r>
              <a:rPr lang="de-DE" dirty="0" smtClean="0"/>
              <a:t> </a:t>
            </a:r>
            <a:r>
              <a:rPr lang="de-DE" dirty="0" err="1" smtClean="0"/>
              <a:t>found</a:t>
            </a:r>
            <a:r>
              <a:rPr lang="de-DE" dirty="0" smtClean="0"/>
              <a:t> in His </a:t>
            </a:r>
            <a:r>
              <a:rPr lang="de-DE" dirty="0" err="1" smtClean="0"/>
              <a:t>mouth</a:t>
            </a:r>
            <a:endParaRPr lang="de-DE" dirty="0" smtClean="0"/>
          </a:p>
          <a:p>
            <a:r>
              <a:rPr lang="de-DE" dirty="0" smtClean="0"/>
              <a:t>Who, </a:t>
            </a:r>
            <a:r>
              <a:rPr lang="de-DE" dirty="0" err="1" smtClean="0"/>
              <a:t>when</a:t>
            </a:r>
            <a:r>
              <a:rPr lang="de-DE" dirty="0" smtClean="0"/>
              <a:t> he was </a:t>
            </a:r>
            <a:r>
              <a:rPr lang="de-DE" dirty="0" err="1" smtClean="0"/>
              <a:t>reviled</a:t>
            </a:r>
            <a:r>
              <a:rPr lang="de-DE" dirty="0" smtClean="0"/>
              <a:t>, </a:t>
            </a:r>
            <a:r>
              <a:rPr lang="de-DE" dirty="0" err="1" smtClean="0"/>
              <a:t>did</a:t>
            </a:r>
            <a:r>
              <a:rPr lang="de-DE" dirty="0" smtClean="0"/>
              <a:t> not </a:t>
            </a:r>
            <a:r>
              <a:rPr lang="de-DE" dirty="0" err="1" smtClean="0"/>
              <a:t>revile</a:t>
            </a:r>
            <a:r>
              <a:rPr lang="de-DE" dirty="0" smtClean="0"/>
              <a:t> in </a:t>
            </a:r>
            <a:r>
              <a:rPr lang="de-DE" dirty="0" err="1" smtClean="0"/>
              <a:t>return</a:t>
            </a:r>
            <a:r>
              <a:rPr lang="de-DE" dirty="0" smtClean="0"/>
              <a:t>; </a:t>
            </a:r>
            <a:r>
              <a:rPr lang="de-DE" dirty="0" err="1" smtClean="0"/>
              <a:t>when</a:t>
            </a:r>
            <a:r>
              <a:rPr lang="de-DE" dirty="0" smtClean="0"/>
              <a:t> He </a:t>
            </a:r>
            <a:r>
              <a:rPr lang="de-DE" dirty="0" err="1" smtClean="0"/>
              <a:t>suffered</a:t>
            </a:r>
            <a:r>
              <a:rPr lang="de-DE" dirty="0" smtClean="0"/>
              <a:t>, He </a:t>
            </a:r>
            <a:r>
              <a:rPr lang="de-DE" dirty="0" err="1" smtClean="0"/>
              <a:t>did</a:t>
            </a:r>
            <a:r>
              <a:rPr lang="de-DE" dirty="0" smtClean="0"/>
              <a:t> not </a:t>
            </a:r>
            <a:r>
              <a:rPr lang="de-DE" dirty="0" err="1" smtClean="0"/>
              <a:t>threaten</a:t>
            </a:r>
            <a:r>
              <a:rPr lang="de-DE" dirty="0" smtClean="0"/>
              <a:t>, but </a:t>
            </a:r>
            <a:r>
              <a:rPr lang="de-DE" dirty="0" err="1" smtClean="0"/>
              <a:t>committed</a:t>
            </a:r>
            <a:r>
              <a:rPr lang="de-DE" dirty="0" smtClean="0"/>
              <a:t> </a:t>
            </a:r>
            <a:r>
              <a:rPr lang="de-DE" dirty="0" err="1" smtClean="0"/>
              <a:t>Himself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Him</a:t>
            </a:r>
            <a:r>
              <a:rPr lang="de-DE" dirty="0" smtClean="0"/>
              <a:t> </a:t>
            </a:r>
            <a:r>
              <a:rPr lang="de-DE" dirty="0" err="1" smtClean="0"/>
              <a:t>who</a:t>
            </a:r>
            <a:r>
              <a:rPr lang="de-DE" dirty="0" smtClean="0"/>
              <a:t> </a:t>
            </a:r>
            <a:r>
              <a:rPr lang="de-DE" dirty="0" err="1" smtClean="0"/>
              <a:t>judges</a:t>
            </a:r>
            <a:r>
              <a:rPr lang="de-DE" dirty="0" smtClean="0"/>
              <a:t> </a:t>
            </a:r>
            <a:r>
              <a:rPr lang="de-DE" dirty="0" err="1" smtClean="0"/>
              <a:t>righteously</a:t>
            </a:r>
            <a:r>
              <a:rPr lang="de-DE" dirty="0" smtClean="0"/>
              <a:t>.“ (1 Peter 2: 21 – 23)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775454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JEREMIAH &amp; JESUS 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dirty="0" smtClean="0"/>
              <a:t>Jeremiah has limits to his identification</a:t>
            </a:r>
          </a:p>
          <a:p>
            <a:pPr marL="0" indent="0">
              <a:buNone/>
            </a:pPr>
            <a:r>
              <a:rPr lang="en-GB" dirty="0" smtClean="0"/>
              <a:t>“Yet they have dug a pit for my life. </a:t>
            </a:r>
            <a:r>
              <a:rPr lang="de-DE" dirty="0" err="1" smtClean="0"/>
              <a:t>Remember</a:t>
            </a:r>
            <a:r>
              <a:rPr lang="de-DE" dirty="0" smtClean="0"/>
              <a:t> </a:t>
            </a:r>
            <a:r>
              <a:rPr lang="de-DE" dirty="0" err="1" smtClean="0"/>
              <a:t>how</a:t>
            </a:r>
            <a:r>
              <a:rPr lang="de-DE" dirty="0" smtClean="0"/>
              <a:t> I </a:t>
            </a:r>
            <a:r>
              <a:rPr lang="de-DE" dirty="0" err="1" smtClean="0"/>
              <a:t>stood</a:t>
            </a:r>
            <a:r>
              <a:rPr lang="de-DE" dirty="0" smtClean="0"/>
              <a:t> </a:t>
            </a:r>
            <a:r>
              <a:rPr lang="de-DE" dirty="0" err="1" smtClean="0"/>
              <a:t>before</a:t>
            </a:r>
            <a:r>
              <a:rPr lang="de-DE" dirty="0" smtClean="0"/>
              <a:t> </a:t>
            </a:r>
            <a:r>
              <a:rPr lang="de-DE" dirty="0" err="1" smtClean="0"/>
              <a:t>You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speak</a:t>
            </a:r>
            <a:r>
              <a:rPr lang="de-DE" dirty="0" smtClean="0"/>
              <a:t> </a:t>
            </a:r>
            <a:r>
              <a:rPr lang="de-DE" dirty="0" err="1" smtClean="0"/>
              <a:t>good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them</a:t>
            </a:r>
            <a:r>
              <a:rPr lang="de-DE" dirty="0" smtClean="0"/>
              <a:t>, </a:t>
            </a:r>
            <a:r>
              <a:rPr lang="de-DE" dirty="0" err="1" smtClean="0"/>
              <a:t>to</a:t>
            </a:r>
            <a:r>
              <a:rPr lang="de-DE" dirty="0" smtClean="0"/>
              <a:t> turn </a:t>
            </a:r>
            <a:r>
              <a:rPr lang="de-DE" dirty="0" err="1" smtClean="0"/>
              <a:t>away</a:t>
            </a:r>
            <a:r>
              <a:rPr lang="de-DE" dirty="0" smtClean="0"/>
              <a:t> </a:t>
            </a:r>
            <a:r>
              <a:rPr lang="de-DE" dirty="0" err="1" smtClean="0"/>
              <a:t>your</a:t>
            </a:r>
            <a:r>
              <a:rPr lang="de-DE" dirty="0" smtClean="0"/>
              <a:t> </a:t>
            </a:r>
            <a:r>
              <a:rPr lang="de-DE" dirty="0" err="1" smtClean="0"/>
              <a:t>wrath</a:t>
            </a:r>
            <a:r>
              <a:rPr lang="de-DE" dirty="0" smtClean="0"/>
              <a:t> </a:t>
            </a:r>
            <a:r>
              <a:rPr lang="de-DE" dirty="0" err="1" smtClean="0"/>
              <a:t>from</a:t>
            </a:r>
            <a:r>
              <a:rPr lang="de-DE" dirty="0" smtClean="0"/>
              <a:t> </a:t>
            </a:r>
            <a:r>
              <a:rPr lang="de-DE" dirty="0" err="1" smtClean="0"/>
              <a:t>them</a:t>
            </a:r>
            <a:r>
              <a:rPr lang="de-DE" dirty="0" smtClean="0"/>
              <a:t>.“ (Jer. 18:20). But </a:t>
            </a:r>
            <a:r>
              <a:rPr lang="de-DE" dirty="0" err="1" smtClean="0"/>
              <a:t>then</a:t>
            </a:r>
            <a:endParaRPr lang="de-DE" dirty="0" smtClean="0"/>
          </a:p>
          <a:p>
            <a:pPr marL="0" indent="0">
              <a:buNone/>
            </a:pPr>
            <a:r>
              <a:rPr lang="en-GB" dirty="0" smtClean="0"/>
              <a:t>“Forgive not their iniquity” (Jer. 18: 23).</a:t>
            </a:r>
          </a:p>
          <a:p>
            <a:pPr marL="0" indent="0">
              <a:buNone/>
            </a:pPr>
            <a:r>
              <a:rPr lang="de-DE" dirty="0" smtClean="0"/>
              <a:t>Jesus </a:t>
            </a:r>
            <a:r>
              <a:rPr lang="de-DE" dirty="0" err="1" smtClean="0"/>
              <a:t>has</a:t>
            </a:r>
            <a:r>
              <a:rPr lang="de-DE" dirty="0" smtClean="0"/>
              <a:t> </a:t>
            </a:r>
            <a:r>
              <a:rPr lang="de-DE" dirty="0" err="1" smtClean="0"/>
              <a:t>no</a:t>
            </a:r>
            <a:r>
              <a:rPr lang="de-DE" dirty="0" smtClean="0"/>
              <a:t> </a:t>
            </a:r>
            <a:r>
              <a:rPr lang="de-DE" dirty="0" err="1" smtClean="0"/>
              <a:t>limits</a:t>
            </a:r>
            <a:r>
              <a:rPr lang="de-DE" dirty="0" smtClean="0"/>
              <a:t>: </a:t>
            </a:r>
            <a:r>
              <a:rPr lang="en-GB" dirty="0" smtClean="0"/>
              <a:t>“</a:t>
            </a:r>
            <a:r>
              <a:rPr lang="de-DE" dirty="0" err="1" smtClean="0"/>
              <a:t>forgive</a:t>
            </a:r>
            <a:r>
              <a:rPr lang="de-DE" dirty="0" smtClean="0"/>
              <a:t> </a:t>
            </a:r>
            <a:r>
              <a:rPr lang="de-DE" dirty="0" err="1" smtClean="0"/>
              <a:t>them</a:t>
            </a:r>
            <a:r>
              <a:rPr lang="de-DE" dirty="0" smtClean="0"/>
              <a:t> …“ (Luke 23: 34).</a:t>
            </a:r>
          </a:p>
          <a:p>
            <a:pPr marL="0" indent="0">
              <a:buNone/>
            </a:pPr>
            <a:r>
              <a:rPr lang="de-DE" dirty="0" err="1" smtClean="0"/>
              <a:t>We</a:t>
            </a:r>
            <a:r>
              <a:rPr lang="de-DE" dirty="0" smtClean="0"/>
              <a:t> </a:t>
            </a:r>
            <a:r>
              <a:rPr lang="de-DE" dirty="0" err="1" smtClean="0"/>
              <a:t>are</a:t>
            </a:r>
            <a:r>
              <a:rPr lang="de-DE" dirty="0" smtClean="0"/>
              <a:t> </a:t>
            </a:r>
            <a:r>
              <a:rPr lang="de-DE" dirty="0" err="1" smtClean="0"/>
              <a:t>redeemed</a:t>
            </a:r>
            <a:r>
              <a:rPr lang="de-DE" dirty="0" smtClean="0"/>
              <a:t> </a:t>
            </a:r>
            <a:r>
              <a:rPr lang="de-DE" dirty="0" err="1" smtClean="0"/>
              <a:t>by</a:t>
            </a:r>
            <a:r>
              <a:rPr lang="de-DE" dirty="0" smtClean="0"/>
              <a:t> </a:t>
            </a:r>
            <a:r>
              <a:rPr lang="de-DE" dirty="0" err="1" smtClean="0"/>
              <a:t>Jesus‘s</a:t>
            </a:r>
            <a:r>
              <a:rPr lang="de-DE" dirty="0" smtClean="0"/>
              <a:t> </a:t>
            </a:r>
            <a:r>
              <a:rPr lang="de-DE" dirty="0" err="1" smtClean="0"/>
              <a:t>loving</a:t>
            </a:r>
            <a:r>
              <a:rPr lang="de-DE" dirty="0" smtClean="0"/>
              <a:t> </a:t>
            </a:r>
            <a:r>
              <a:rPr lang="de-DE" dirty="0" err="1" smtClean="0"/>
              <a:t>identification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by</a:t>
            </a:r>
            <a:r>
              <a:rPr lang="de-DE" dirty="0" smtClean="0"/>
              <a:t> </a:t>
            </a:r>
            <a:r>
              <a:rPr lang="de-DE" dirty="0" err="1" smtClean="0"/>
              <a:t>his</a:t>
            </a:r>
            <a:r>
              <a:rPr lang="de-DE" dirty="0" smtClean="0"/>
              <a:t> </a:t>
            </a:r>
            <a:r>
              <a:rPr lang="de-DE" dirty="0" err="1" smtClean="0"/>
              <a:t>courage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resist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pressures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Sanhedrin,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Pharisees</a:t>
            </a:r>
            <a:r>
              <a:rPr lang="de-DE" dirty="0" smtClean="0"/>
              <a:t>,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crowd</a:t>
            </a:r>
            <a:r>
              <a:rPr lang="de-DE" dirty="0" smtClean="0"/>
              <a:t>. </a:t>
            </a:r>
            <a:r>
              <a:rPr lang="de-DE" dirty="0" err="1" smtClean="0"/>
              <a:t>Ultimately</a:t>
            </a:r>
            <a:r>
              <a:rPr lang="de-DE" dirty="0" smtClean="0"/>
              <a:t> he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virtually</a:t>
            </a:r>
            <a:r>
              <a:rPr lang="de-DE" dirty="0" smtClean="0"/>
              <a:t> </a:t>
            </a:r>
            <a:r>
              <a:rPr lang="de-DE" dirty="0" err="1" smtClean="0"/>
              <a:t>alone</a:t>
            </a:r>
            <a:r>
              <a:rPr lang="de-DE" dirty="0" smtClean="0"/>
              <a:t>. </a:t>
            </a:r>
            <a:r>
              <a:rPr lang="de-DE" dirty="0" err="1" smtClean="0"/>
              <a:t>Only</a:t>
            </a:r>
            <a:r>
              <a:rPr lang="de-DE" dirty="0" smtClean="0"/>
              <a:t> Mary </a:t>
            </a:r>
            <a:r>
              <a:rPr lang="de-DE" dirty="0" err="1" smtClean="0"/>
              <a:t>and</a:t>
            </a:r>
            <a:r>
              <a:rPr lang="de-DE" dirty="0" smtClean="0"/>
              <a:t> John </a:t>
            </a:r>
            <a:r>
              <a:rPr lang="de-DE" dirty="0" err="1" smtClean="0"/>
              <a:t>are</a:t>
            </a:r>
            <a:r>
              <a:rPr lang="de-DE" dirty="0" smtClean="0"/>
              <a:t> still </a:t>
            </a:r>
            <a:r>
              <a:rPr lang="de-DE" dirty="0" err="1" smtClean="0"/>
              <a:t>there</a:t>
            </a:r>
            <a:r>
              <a:rPr lang="de-DE" dirty="0" smtClean="0"/>
              <a:t>, </a:t>
            </a:r>
            <a:r>
              <a:rPr lang="de-DE" dirty="0" err="1" smtClean="0"/>
              <a:t>one</a:t>
            </a:r>
            <a:r>
              <a:rPr lang="de-DE" dirty="0" smtClean="0"/>
              <a:t> man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one</a:t>
            </a:r>
            <a:r>
              <a:rPr lang="de-DE" dirty="0" smtClean="0"/>
              <a:t> </a:t>
            </a:r>
            <a:r>
              <a:rPr lang="de-DE" dirty="0" err="1" smtClean="0"/>
              <a:t>woman</a:t>
            </a:r>
            <a:r>
              <a:rPr lang="de-DE" dirty="0" smtClean="0"/>
              <a:t>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586992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INADEQUATE MODEL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47301" y="1772816"/>
            <a:ext cx="8229600" cy="4525963"/>
          </a:xfrm>
        </p:spPr>
        <p:txBody>
          <a:bodyPr>
            <a:normAutofit fontScale="85000" lnSpcReduction="20000"/>
          </a:bodyPr>
          <a:lstStyle/>
          <a:p>
            <a:r>
              <a:rPr lang="de-DE" dirty="0" err="1" smtClean="0"/>
              <a:t>Huge</a:t>
            </a:r>
            <a:r>
              <a:rPr lang="de-DE" dirty="0" smtClean="0"/>
              <a:t> </a:t>
            </a:r>
            <a:r>
              <a:rPr lang="de-DE" dirty="0" err="1" smtClean="0"/>
              <a:t>weight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human sin</a:t>
            </a:r>
          </a:p>
          <a:p>
            <a:r>
              <a:rPr lang="de-DE" dirty="0" err="1" smtClean="0"/>
              <a:t>No</a:t>
            </a:r>
            <a:r>
              <a:rPr lang="de-DE" dirty="0" smtClean="0"/>
              <a:t> </a:t>
            </a:r>
            <a:r>
              <a:rPr lang="de-DE" dirty="0" err="1" smtClean="0"/>
              <a:t>possibility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a </a:t>
            </a:r>
            <a:r>
              <a:rPr lang="de-DE" dirty="0" err="1" smtClean="0"/>
              <a:t>merely</a:t>
            </a:r>
            <a:r>
              <a:rPr lang="de-DE" dirty="0" smtClean="0"/>
              <a:t> human </a:t>
            </a:r>
            <a:r>
              <a:rPr lang="de-DE" dirty="0" err="1" smtClean="0"/>
              <a:t>punishment</a:t>
            </a:r>
            <a:r>
              <a:rPr lang="de-DE" dirty="0" smtClean="0"/>
              <a:t> </a:t>
            </a:r>
            <a:r>
              <a:rPr lang="de-DE" dirty="0" err="1" smtClean="0"/>
              <a:t>being</a:t>
            </a:r>
            <a:r>
              <a:rPr lang="de-DE" dirty="0" smtClean="0"/>
              <a:t> </a:t>
            </a:r>
            <a:r>
              <a:rPr lang="de-DE" dirty="0" err="1" smtClean="0"/>
              <a:t>enough</a:t>
            </a:r>
            <a:r>
              <a:rPr lang="de-DE" dirty="0" smtClean="0"/>
              <a:t> </a:t>
            </a:r>
          </a:p>
          <a:p>
            <a:pPr marL="0" indent="0">
              <a:buNone/>
            </a:pPr>
            <a:endParaRPr lang="de-DE" dirty="0"/>
          </a:p>
          <a:p>
            <a:r>
              <a:rPr lang="de-DE" dirty="0" smtClean="0"/>
              <a:t>Needs a </a:t>
            </a:r>
            <a:r>
              <a:rPr lang="de-DE" dirty="0" err="1" smtClean="0"/>
              <a:t>sacrifice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infinite </a:t>
            </a:r>
            <a:r>
              <a:rPr lang="de-DE" dirty="0" err="1" smtClean="0"/>
              <a:t>value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atone</a:t>
            </a:r>
            <a:endParaRPr lang="de-DE" dirty="0" smtClean="0"/>
          </a:p>
          <a:p>
            <a:r>
              <a:rPr lang="de-DE" dirty="0" err="1" smtClean="0"/>
              <a:t>Done</a:t>
            </a:r>
            <a:r>
              <a:rPr lang="de-DE" dirty="0" smtClean="0"/>
              <a:t> </a:t>
            </a:r>
            <a:r>
              <a:rPr lang="de-DE" dirty="0" err="1" smtClean="0"/>
              <a:t>by</a:t>
            </a:r>
            <a:r>
              <a:rPr lang="de-DE" dirty="0" smtClean="0"/>
              <a:t> </a:t>
            </a:r>
            <a:r>
              <a:rPr lang="de-DE" dirty="0" err="1" smtClean="0"/>
              <a:t>God</a:t>
            </a:r>
            <a:r>
              <a:rPr lang="de-DE" dirty="0" smtClean="0"/>
              <a:t>-man </a:t>
            </a:r>
          </a:p>
          <a:p>
            <a:endParaRPr lang="de-DE" dirty="0"/>
          </a:p>
          <a:p>
            <a:r>
              <a:rPr lang="de-DE" dirty="0" err="1" smtClean="0"/>
              <a:t>With</a:t>
            </a:r>
            <a:r>
              <a:rPr lang="de-DE" dirty="0" smtClean="0"/>
              <a:t> </a:t>
            </a:r>
            <a:r>
              <a:rPr lang="de-DE" dirty="0" err="1" smtClean="0"/>
              <a:t>no</a:t>
            </a:r>
            <a:r>
              <a:rPr lang="de-DE" dirty="0" smtClean="0"/>
              <a:t> </a:t>
            </a:r>
            <a:r>
              <a:rPr lang="de-DE" dirty="0" err="1" smtClean="0"/>
              <a:t>inner</a:t>
            </a:r>
            <a:r>
              <a:rPr lang="de-DE" dirty="0" smtClean="0"/>
              <a:t> </a:t>
            </a:r>
            <a:r>
              <a:rPr lang="de-DE" dirty="0" err="1" smtClean="0"/>
              <a:t>connection</a:t>
            </a:r>
            <a:r>
              <a:rPr lang="de-DE" dirty="0" smtClean="0"/>
              <a:t>, </a:t>
            </a:r>
            <a:r>
              <a:rPr lang="de-DE" dirty="0" err="1" smtClean="0"/>
              <a:t>no</a:t>
            </a:r>
            <a:r>
              <a:rPr lang="de-DE" dirty="0" smtClean="0"/>
              <a:t> </a:t>
            </a:r>
            <a:r>
              <a:rPr lang="de-DE" dirty="0" err="1" smtClean="0"/>
              <a:t>identification</a:t>
            </a:r>
            <a:r>
              <a:rPr lang="de-DE" dirty="0" smtClean="0"/>
              <a:t>, </a:t>
            </a:r>
            <a:r>
              <a:rPr lang="de-DE" dirty="0" err="1" smtClean="0"/>
              <a:t>redemption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seen</a:t>
            </a:r>
            <a:r>
              <a:rPr lang="de-DE" dirty="0" smtClean="0"/>
              <a:t> </a:t>
            </a:r>
            <a:r>
              <a:rPr lang="de-DE" dirty="0" err="1" smtClean="0"/>
              <a:t>as</a:t>
            </a:r>
            <a:r>
              <a:rPr lang="de-DE" dirty="0" smtClean="0"/>
              <a:t> a  legal </a:t>
            </a:r>
            <a:r>
              <a:rPr lang="de-DE" dirty="0" err="1" smtClean="0"/>
              <a:t>transaction</a:t>
            </a:r>
            <a:endParaRPr lang="de-DE" dirty="0" smtClean="0"/>
          </a:p>
          <a:p>
            <a:r>
              <a:rPr lang="de-DE" dirty="0" smtClean="0"/>
              <a:t>In </a:t>
            </a:r>
            <a:r>
              <a:rPr lang="de-DE" dirty="0" err="1" smtClean="0"/>
              <a:t>this</a:t>
            </a:r>
            <a:r>
              <a:rPr lang="de-DE" dirty="0" smtClean="0"/>
              <a:t> </a:t>
            </a:r>
            <a:r>
              <a:rPr lang="de-DE" dirty="0" err="1" smtClean="0"/>
              <a:t>model</a:t>
            </a:r>
            <a:r>
              <a:rPr lang="de-DE" dirty="0" smtClean="0"/>
              <a:t>, Jesus </a:t>
            </a:r>
            <a:r>
              <a:rPr lang="de-DE" dirty="0" err="1" smtClean="0"/>
              <a:t>does</a:t>
            </a:r>
            <a:r>
              <a:rPr lang="de-DE" dirty="0" smtClean="0"/>
              <a:t> </a:t>
            </a:r>
            <a:r>
              <a:rPr lang="de-DE" dirty="0" err="1" smtClean="0"/>
              <a:t>something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us</a:t>
            </a:r>
            <a:r>
              <a:rPr lang="de-DE" dirty="0" smtClean="0"/>
              <a:t> but </a:t>
            </a:r>
            <a:r>
              <a:rPr lang="de-DE" dirty="0" err="1" smtClean="0"/>
              <a:t>it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external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himself</a:t>
            </a:r>
            <a:r>
              <a:rPr lang="de-DE" dirty="0" smtClean="0"/>
              <a:t>.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78630282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695</Words>
  <Application>Microsoft Office PowerPoint</Application>
  <PresentationFormat>Bildschirmpräsentation (4:3)</PresentationFormat>
  <Paragraphs>68</Paragraphs>
  <Slides>12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3" baseType="lpstr">
      <vt:lpstr>Larissa</vt:lpstr>
      <vt:lpstr>RECONCILIATION III</vt:lpstr>
      <vt:lpstr>JESUS &amp; THE HOLY SPIRIT</vt:lpstr>
      <vt:lpstr>PowerPoint-Präsentation</vt:lpstr>
      <vt:lpstr>PowerPoint-Präsentation</vt:lpstr>
      <vt:lpstr>PowerPoint-Präsentation</vt:lpstr>
      <vt:lpstr>JESUS REDEEMS US IN HIS BODY</vt:lpstr>
      <vt:lpstr>PowerPoint-Präsentation</vt:lpstr>
      <vt:lpstr>JEREMIAH &amp; JESUS </vt:lpstr>
      <vt:lpstr>INADEQUATE MODEL</vt:lpstr>
      <vt:lpstr>RIGHT MODEL</vt:lpstr>
      <vt:lpstr>FOR US AND IN US</vt:lpstr>
      <vt:lpstr>QUESTIONS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RECONCILIATION II</dc:title>
  <dc:creator>Peter Hocken</dc:creator>
  <cp:lastModifiedBy>Peter Hocken</cp:lastModifiedBy>
  <cp:revision>24</cp:revision>
  <dcterms:created xsi:type="dcterms:W3CDTF">2014-09-12T11:54:45Z</dcterms:created>
  <dcterms:modified xsi:type="dcterms:W3CDTF">2015-04-20T14:05:50Z</dcterms:modified>
</cp:coreProperties>
</file>