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59" r:id="rId6"/>
    <p:sldId id="268" r:id="rId7"/>
    <p:sldId id="269" r:id="rId8"/>
    <p:sldId id="270" r:id="rId9"/>
    <p:sldId id="272" r:id="rId10"/>
    <p:sldId id="260" r:id="rId11"/>
    <p:sldId id="261" r:id="rId12"/>
    <p:sldId id="262" r:id="rId13"/>
    <p:sldId id="263" r:id="rId14"/>
    <p:sldId id="264" r:id="rId15"/>
    <p:sldId id="265" r:id="rId16"/>
    <p:sldId id="267" r:id="rId1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5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9D2B-CA16-40C1-8C01-F35355CC05EB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114F-B8AD-4CAD-97D3-4C0AC9922A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1272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9D2B-CA16-40C1-8C01-F35355CC05EB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114F-B8AD-4CAD-97D3-4C0AC9922A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5394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9D2B-CA16-40C1-8C01-F35355CC05EB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114F-B8AD-4CAD-97D3-4C0AC9922A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9823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9D2B-CA16-40C1-8C01-F35355CC05EB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114F-B8AD-4CAD-97D3-4C0AC9922A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1576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9D2B-CA16-40C1-8C01-F35355CC05EB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114F-B8AD-4CAD-97D3-4C0AC9922A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274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9D2B-CA16-40C1-8C01-F35355CC05EB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114F-B8AD-4CAD-97D3-4C0AC9922A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369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9D2B-CA16-40C1-8C01-F35355CC05EB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114F-B8AD-4CAD-97D3-4C0AC9922A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697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9D2B-CA16-40C1-8C01-F35355CC05EB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114F-B8AD-4CAD-97D3-4C0AC9922A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496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9D2B-CA16-40C1-8C01-F35355CC05EB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114F-B8AD-4CAD-97D3-4C0AC9922A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6838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9D2B-CA16-40C1-8C01-F35355CC05EB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114F-B8AD-4CAD-97D3-4C0AC9922A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3750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D9D2B-CA16-40C1-8C01-F35355CC05EB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E114F-B8AD-4CAD-97D3-4C0AC9922A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001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D9D2B-CA16-40C1-8C01-F35355CC05EB}" type="datetimeFigureOut">
              <a:rPr lang="de-DE" smtClean="0"/>
              <a:t>05.05.2015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E114F-B8AD-4CAD-97D3-4C0AC9922A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405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RECONCILIATION </a:t>
            </a:r>
            <a:r>
              <a:rPr lang="de-DE" smtClean="0"/>
              <a:t>IN PRACTICE: 1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mtClean="0"/>
              <a:t>Talk </a:t>
            </a:r>
            <a:r>
              <a:rPr lang="de-DE"/>
              <a:t>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95239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HEALING DIVISIONS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Divisions</a:t>
            </a:r>
            <a:r>
              <a:rPr lang="de-DE" dirty="0" smtClean="0"/>
              <a:t> at </a:t>
            </a:r>
            <a:r>
              <a:rPr lang="de-DE" dirty="0" err="1" smtClean="0"/>
              <a:t>many</a:t>
            </a:r>
            <a:r>
              <a:rPr lang="de-DE" dirty="0" smtClean="0"/>
              <a:t> </a:t>
            </a:r>
            <a:r>
              <a:rPr lang="de-DE" dirty="0" err="1" smtClean="0"/>
              <a:t>levels</a:t>
            </a:r>
            <a:r>
              <a:rPr lang="de-DE" dirty="0" smtClean="0"/>
              <a:t> (</a:t>
            </a:r>
            <a:r>
              <a:rPr lang="de-DE" dirty="0" err="1" smtClean="0"/>
              <a:t>wherever</a:t>
            </a:r>
            <a:r>
              <a:rPr lang="de-DE" dirty="0" smtClean="0"/>
              <a:t> </a:t>
            </a:r>
            <a:r>
              <a:rPr lang="de-DE" dirty="0" err="1" smtClean="0"/>
              <a:t>there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sin)</a:t>
            </a:r>
          </a:p>
          <a:p>
            <a:pPr>
              <a:buFont typeface="Arial" charset="0"/>
              <a:buChar char="•"/>
            </a:pPr>
            <a:r>
              <a:rPr lang="de-DE" dirty="0" smtClean="0"/>
              <a:t>In </a:t>
            </a:r>
            <a:r>
              <a:rPr lang="de-DE" dirty="0" err="1" smtClean="0"/>
              <a:t>families</a:t>
            </a:r>
            <a:r>
              <a:rPr lang="de-DE" dirty="0" smtClean="0"/>
              <a:t>, </a:t>
            </a:r>
            <a:r>
              <a:rPr lang="de-DE" dirty="0" err="1" smtClean="0"/>
              <a:t>between</a:t>
            </a:r>
            <a:r>
              <a:rPr lang="de-DE" dirty="0" smtClean="0"/>
              <a:t> </a:t>
            </a:r>
            <a:r>
              <a:rPr lang="de-DE" dirty="0" err="1" smtClean="0"/>
              <a:t>couples</a:t>
            </a:r>
            <a:endParaRPr lang="de-DE" dirty="0"/>
          </a:p>
          <a:p>
            <a:pPr>
              <a:buFont typeface="Arial" charset="0"/>
              <a:buChar char="•"/>
            </a:pPr>
            <a:r>
              <a:rPr lang="de-DE" dirty="0" err="1" smtClean="0"/>
              <a:t>Between</a:t>
            </a:r>
            <a:r>
              <a:rPr lang="de-DE" dirty="0" smtClean="0"/>
              <a:t> </a:t>
            </a:r>
            <a:r>
              <a:rPr lang="de-DE" dirty="0" err="1" smtClean="0"/>
              <a:t>our</a:t>
            </a:r>
            <a:r>
              <a:rPr lang="de-DE" dirty="0" smtClean="0"/>
              <a:t> </a:t>
            </a:r>
            <a:r>
              <a:rPr lang="de-DE" dirty="0" err="1" smtClean="0"/>
              <a:t>people</a:t>
            </a:r>
            <a:endParaRPr lang="de-DE" dirty="0" smtClean="0"/>
          </a:p>
          <a:p>
            <a:pPr>
              <a:buFont typeface="Arial" charset="0"/>
              <a:buChar char="•"/>
            </a:pPr>
            <a:r>
              <a:rPr lang="de-DE" dirty="0" err="1" smtClean="0"/>
              <a:t>Between</a:t>
            </a:r>
            <a:r>
              <a:rPr lang="de-DE" dirty="0" smtClean="0"/>
              <a:t> </a:t>
            </a:r>
            <a:r>
              <a:rPr lang="de-DE" dirty="0" err="1" smtClean="0"/>
              <a:t>bishops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priests</a:t>
            </a:r>
            <a:r>
              <a:rPr lang="de-DE" dirty="0" smtClean="0"/>
              <a:t>, </a:t>
            </a:r>
            <a:r>
              <a:rPr lang="de-DE" dirty="0" err="1" smtClean="0"/>
              <a:t>between</a:t>
            </a:r>
            <a:r>
              <a:rPr lang="de-DE" dirty="0" smtClean="0"/>
              <a:t> </a:t>
            </a:r>
            <a:r>
              <a:rPr lang="de-DE" dirty="0" err="1" smtClean="0"/>
              <a:t>priests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people</a:t>
            </a:r>
            <a:endParaRPr lang="de-DE" dirty="0" smtClean="0"/>
          </a:p>
          <a:p>
            <a:pPr>
              <a:buFont typeface="Arial" charset="0"/>
              <a:buChar char="•"/>
            </a:pPr>
            <a:r>
              <a:rPr lang="de-DE" dirty="0" err="1" smtClean="0"/>
              <a:t>Between</a:t>
            </a:r>
            <a:r>
              <a:rPr lang="de-DE" dirty="0" smtClean="0"/>
              <a:t> </a:t>
            </a:r>
            <a:r>
              <a:rPr lang="de-DE" dirty="0" err="1" smtClean="0"/>
              <a:t>nations</a:t>
            </a:r>
            <a:endParaRPr lang="de-DE" dirty="0" smtClean="0"/>
          </a:p>
          <a:p>
            <a:pPr>
              <a:buFont typeface="Arial" charset="0"/>
              <a:buChar char="•"/>
            </a:pPr>
            <a:r>
              <a:rPr lang="de-DE" dirty="0" err="1" smtClean="0"/>
              <a:t>Between</a:t>
            </a:r>
            <a:r>
              <a:rPr lang="de-DE" dirty="0" smtClean="0"/>
              <a:t> </a:t>
            </a:r>
            <a:r>
              <a:rPr lang="de-DE" dirty="0" err="1" smtClean="0"/>
              <a:t>divided</a:t>
            </a:r>
            <a:r>
              <a:rPr lang="de-DE" dirty="0" smtClean="0"/>
              <a:t> Christian </a:t>
            </a:r>
            <a:r>
              <a:rPr lang="de-DE" dirty="0" err="1" smtClean="0"/>
              <a:t>churches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43817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FOCUS ON HISTORIC DIVISIONS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Historic</a:t>
            </a:r>
            <a:r>
              <a:rPr lang="de-DE" dirty="0" smtClean="0"/>
              <a:t> </a:t>
            </a:r>
            <a:r>
              <a:rPr lang="de-DE" dirty="0" err="1" smtClean="0"/>
              <a:t>divisions</a:t>
            </a:r>
            <a:r>
              <a:rPr lang="de-DE" dirty="0" smtClean="0"/>
              <a:t> </a:t>
            </a:r>
            <a:r>
              <a:rPr lang="de-DE" dirty="0" err="1" smtClean="0"/>
              <a:t>require</a:t>
            </a:r>
            <a:r>
              <a:rPr lang="de-DE" dirty="0" smtClean="0"/>
              <a:t> </a:t>
            </a:r>
            <a:r>
              <a:rPr lang="de-DE" dirty="0" err="1" smtClean="0"/>
              <a:t>confession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sins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past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Why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so </a:t>
            </a:r>
            <a:r>
              <a:rPr lang="de-DE" dirty="0" err="1" smtClean="0"/>
              <a:t>important</a:t>
            </a:r>
            <a:r>
              <a:rPr lang="de-DE" dirty="0" smtClean="0"/>
              <a:t>? </a:t>
            </a:r>
          </a:p>
          <a:p>
            <a:pPr marL="0" indent="0">
              <a:buNone/>
            </a:pPr>
            <a:r>
              <a:rPr lang="de-DE" dirty="0" err="1"/>
              <a:t>W</a:t>
            </a:r>
            <a:r>
              <a:rPr lang="de-DE" dirty="0" err="1" smtClean="0"/>
              <a:t>hen</a:t>
            </a:r>
            <a:r>
              <a:rPr lang="de-DE" dirty="0" smtClean="0"/>
              <a:t> </a:t>
            </a:r>
            <a:r>
              <a:rPr lang="de-DE" dirty="0" err="1" smtClean="0"/>
              <a:t>past</a:t>
            </a:r>
            <a:r>
              <a:rPr lang="de-DE" dirty="0" smtClean="0"/>
              <a:t> </a:t>
            </a:r>
            <a:r>
              <a:rPr lang="de-DE" dirty="0" err="1" smtClean="0"/>
              <a:t>conflicts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not </a:t>
            </a:r>
            <a:r>
              <a:rPr lang="de-DE" dirty="0" err="1" smtClean="0"/>
              <a:t>been</a:t>
            </a:r>
            <a:r>
              <a:rPr lang="de-DE" dirty="0" smtClean="0"/>
              <a:t> </a:t>
            </a:r>
            <a:r>
              <a:rPr lang="de-DE" dirty="0" err="1" smtClean="0"/>
              <a:t>confessed</a:t>
            </a:r>
            <a:r>
              <a:rPr lang="de-DE" dirty="0" smtClean="0"/>
              <a:t> </a:t>
            </a:r>
            <a:r>
              <a:rPr lang="de-DE" dirty="0" err="1" smtClean="0"/>
              <a:t>before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Lord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healed</a:t>
            </a:r>
            <a:r>
              <a:rPr lang="de-DE" dirty="0" smtClean="0"/>
              <a:t>, </a:t>
            </a:r>
            <a:r>
              <a:rPr lang="de-DE" dirty="0" err="1" smtClean="0"/>
              <a:t>their</a:t>
            </a:r>
            <a:r>
              <a:rPr lang="de-DE" dirty="0" smtClean="0"/>
              <a:t> </a:t>
            </a:r>
            <a:r>
              <a:rPr lang="de-DE" dirty="0" err="1" smtClean="0"/>
              <a:t>effects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still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us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0489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r>
              <a:rPr lang="de-DE" dirty="0" smtClean="0"/>
              <a:t>CZECH HISTORY: 1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In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nation</a:t>
            </a:r>
            <a:r>
              <a:rPr lang="de-DE" dirty="0" smtClean="0"/>
              <a:t>,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message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an </a:t>
            </a:r>
            <a:r>
              <a:rPr lang="de-DE" dirty="0" err="1" smtClean="0"/>
              <a:t>especial</a:t>
            </a:r>
            <a:r>
              <a:rPr lang="de-DE" dirty="0" smtClean="0"/>
              <a:t> </a:t>
            </a:r>
            <a:r>
              <a:rPr lang="de-DE" dirty="0" err="1" smtClean="0"/>
              <a:t>importance</a:t>
            </a:r>
            <a:r>
              <a:rPr lang="de-DE" dirty="0" smtClean="0"/>
              <a:t>.</a:t>
            </a:r>
          </a:p>
          <a:p>
            <a:pPr marL="514350" indent="-514350">
              <a:buAutoNum type="arabicPeriod"/>
            </a:pPr>
            <a:r>
              <a:rPr lang="de-DE" dirty="0" smtClean="0"/>
              <a:t>The </a:t>
            </a:r>
            <a:r>
              <a:rPr lang="de-DE" dirty="0" err="1" smtClean="0"/>
              <a:t>history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Reform </a:t>
            </a:r>
            <a:r>
              <a:rPr lang="de-DE" dirty="0" err="1" smtClean="0"/>
              <a:t>movement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14th </a:t>
            </a:r>
            <a:r>
              <a:rPr lang="de-DE" dirty="0" err="1" smtClean="0"/>
              <a:t>and</a:t>
            </a:r>
            <a:r>
              <a:rPr lang="de-DE" dirty="0" smtClean="0"/>
              <a:t> 15th </a:t>
            </a:r>
            <a:r>
              <a:rPr lang="de-DE" dirty="0" err="1" smtClean="0"/>
              <a:t>centuries</a:t>
            </a:r>
            <a:r>
              <a:rPr lang="de-DE" dirty="0" smtClean="0"/>
              <a:t> – </a:t>
            </a:r>
            <a:r>
              <a:rPr lang="de-DE" dirty="0" err="1" smtClean="0"/>
              <a:t>especially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execution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Jan Hus (1415)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Hussite</a:t>
            </a:r>
            <a:r>
              <a:rPr lang="de-DE" dirty="0" smtClean="0"/>
              <a:t> </a:t>
            </a:r>
            <a:r>
              <a:rPr lang="de-DE" dirty="0" err="1" smtClean="0"/>
              <a:t>wars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followed</a:t>
            </a:r>
            <a:r>
              <a:rPr lang="de-DE" dirty="0" smtClean="0"/>
              <a:t>.</a:t>
            </a:r>
          </a:p>
          <a:p>
            <a:pPr marL="514350" indent="-514350">
              <a:buAutoNum type="arabicPeriod"/>
            </a:pPr>
            <a:r>
              <a:rPr lang="de-DE" dirty="0" smtClean="0"/>
              <a:t>The </a:t>
            </a:r>
            <a:r>
              <a:rPr lang="de-DE" dirty="0" err="1" smtClean="0"/>
              <a:t>enforced</a:t>
            </a:r>
            <a:r>
              <a:rPr lang="de-DE" dirty="0" smtClean="0"/>
              <a:t> </a:t>
            </a:r>
            <a:r>
              <a:rPr lang="de-DE" dirty="0" err="1" smtClean="0"/>
              <a:t>Catholicization</a:t>
            </a:r>
            <a:r>
              <a:rPr lang="de-DE" dirty="0" smtClean="0"/>
              <a:t> </a:t>
            </a:r>
            <a:r>
              <a:rPr lang="de-DE" dirty="0" err="1" smtClean="0"/>
              <a:t>under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Habsburgs.</a:t>
            </a:r>
          </a:p>
        </p:txBody>
      </p:sp>
    </p:spTree>
    <p:extLst>
      <p:ext uri="{BB962C8B-B14F-4D97-AF65-F5344CB8AC3E}">
        <p14:creationId xmlns:p14="http://schemas.microsoft.com/office/powerpoint/2010/main" val="980364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QUESTION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4400" dirty="0" err="1" smtClean="0"/>
              <a:t>How</a:t>
            </a:r>
            <a:r>
              <a:rPr lang="de-DE" sz="4400" dirty="0" smtClean="0"/>
              <a:t> do </a:t>
            </a:r>
            <a:r>
              <a:rPr lang="de-DE" sz="4400" dirty="0" err="1" smtClean="0"/>
              <a:t>the</a:t>
            </a:r>
            <a:r>
              <a:rPr lang="de-DE" sz="4400" dirty="0" smtClean="0"/>
              <a:t> spiritual </a:t>
            </a:r>
            <a:r>
              <a:rPr lang="de-DE" sz="4400" dirty="0" err="1" smtClean="0"/>
              <a:t>effects</a:t>
            </a:r>
            <a:r>
              <a:rPr lang="de-DE" sz="4400" dirty="0" smtClean="0"/>
              <a:t> </a:t>
            </a:r>
            <a:r>
              <a:rPr lang="de-DE" sz="4400" dirty="0" err="1" smtClean="0"/>
              <a:t>of</a:t>
            </a:r>
            <a:r>
              <a:rPr lang="de-DE" sz="4400" dirty="0" smtClean="0"/>
              <a:t> </a:t>
            </a:r>
            <a:r>
              <a:rPr lang="de-DE" sz="4400" dirty="0" err="1" smtClean="0"/>
              <a:t>that</a:t>
            </a:r>
            <a:r>
              <a:rPr lang="de-DE" sz="4400" dirty="0" smtClean="0"/>
              <a:t> </a:t>
            </a:r>
            <a:r>
              <a:rPr lang="de-DE" sz="4400" dirty="0" err="1" smtClean="0"/>
              <a:t>history</a:t>
            </a:r>
            <a:r>
              <a:rPr lang="de-DE" sz="4400" dirty="0" smtClean="0"/>
              <a:t> still </a:t>
            </a:r>
            <a:r>
              <a:rPr lang="de-DE" sz="4400" dirty="0" err="1" smtClean="0"/>
              <a:t>affect</a:t>
            </a:r>
            <a:r>
              <a:rPr lang="de-DE" sz="4400" dirty="0" smtClean="0"/>
              <a:t> </a:t>
            </a:r>
            <a:r>
              <a:rPr lang="de-DE" sz="4400" dirty="0" err="1" smtClean="0"/>
              <a:t>the</a:t>
            </a:r>
            <a:r>
              <a:rPr lang="de-DE" sz="4400" dirty="0" smtClean="0"/>
              <a:t> Czech </a:t>
            </a:r>
            <a:r>
              <a:rPr lang="de-DE" sz="4400" dirty="0" err="1" smtClean="0"/>
              <a:t>republic</a:t>
            </a:r>
            <a:r>
              <a:rPr lang="de-DE" sz="4400" dirty="0" smtClean="0"/>
              <a:t> </a:t>
            </a:r>
            <a:r>
              <a:rPr lang="de-DE" sz="4400" dirty="0" err="1" smtClean="0"/>
              <a:t>and</a:t>
            </a:r>
            <a:r>
              <a:rPr lang="de-DE" sz="4400" dirty="0" smtClean="0"/>
              <a:t> </a:t>
            </a:r>
            <a:r>
              <a:rPr lang="de-DE" sz="4400" dirty="0" err="1" smtClean="0"/>
              <a:t>the</a:t>
            </a:r>
            <a:r>
              <a:rPr lang="de-DE" sz="4400" dirty="0" smtClean="0"/>
              <a:t> </a:t>
            </a:r>
            <a:r>
              <a:rPr lang="de-DE" sz="4400" dirty="0" err="1" smtClean="0"/>
              <a:t>Catholic</a:t>
            </a:r>
            <a:r>
              <a:rPr lang="de-DE" sz="4400" dirty="0" smtClean="0"/>
              <a:t> Church in </a:t>
            </a:r>
            <a:r>
              <a:rPr lang="de-DE" sz="4400" dirty="0" err="1" smtClean="0"/>
              <a:t>this</a:t>
            </a:r>
            <a:r>
              <a:rPr lang="de-DE" sz="4400" dirty="0" smtClean="0"/>
              <a:t> </a:t>
            </a:r>
            <a:r>
              <a:rPr lang="de-DE" sz="4400" dirty="0" err="1" smtClean="0"/>
              <a:t>land</a:t>
            </a:r>
            <a:r>
              <a:rPr lang="de-DE" sz="4400" dirty="0" smtClean="0"/>
              <a:t>?</a:t>
            </a:r>
            <a:endParaRPr lang="de-DE" sz="4400" dirty="0"/>
          </a:p>
        </p:txBody>
      </p:sp>
    </p:spTree>
    <p:extLst>
      <p:ext uri="{BB962C8B-B14F-4D97-AF65-F5344CB8AC3E}">
        <p14:creationId xmlns:p14="http://schemas.microsoft.com/office/powerpoint/2010/main" val="2798994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CZECH HISTORY: 2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4400" dirty="0" smtClean="0"/>
              <a:t>The </a:t>
            </a:r>
            <a:r>
              <a:rPr lang="de-DE" sz="4400" dirty="0" err="1" smtClean="0"/>
              <a:t>experience</a:t>
            </a:r>
            <a:r>
              <a:rPr lang="de-DE" sz="4400" dirty="0" smtClean="0"/>
              <a:t> </a:t>
            </a:r>
            <a:r>
              <a:rPr lang="de-DE" sz="4400" dirty="0" err="1" smtClean="0"/>
              <a:t>of</a:t>
            </a:r>
            <a:r>
              <a:rPr lang="de-DE" sz="4400" dirty="0" smtClean="0"/>
              <a:t> </a:t>
            </a:r>
            <a:r>
              <a:rPr lang="de-DE" sz="4400" dirty="0" err="1" smtClean="0"/>
              <a:t>Communist</a:t>
            </a:r>
            <a:r>
              <a:rPr lang="de-DE" sz="4400" dirty="0" smtClean="0"/>
              <a:t> </a:t>
            </a:r>
            <a:r>
              <a:rPr lang="de-DE" sz="4400" dirty="0" err="1" smtClean="0"/>
              <a:t>rule</a:t>
            </a:r>
            <a:endParaRPr lang="de-DE" sz="4400" dirty="0" smtClean="0"/>
          </a:p>
          <a:p>
            <a:pPr marL="0" indent="0">
              <a:buNone/>
            </a:pPr>
            <a:endParaRPr lang="de-DE" sz="4400" dirty="0" smtClean="0"/>
          </a:p>
          <a:p>
            <a:pPr marL="0" indent="0">
              <a:buNone/>
            </a:pPr>
            <a:r>
              <a:rPr lang="de-DE" sz="4400" dirty="0" err="1" smtClean="0"/>
              <a:t>Question</a:t>
            </a:r>
            <a:r>
              <a:rPr lang="de-DE" sz="4400" dirty="0" smtClean="0"/>
              <a:t>: </a:t>
            </a:r>
            <a:r>
              <a:rPr lang="de-DE" sz="4400" dirty="0" err="1" smtClean="0"/>
              <a:t>What</a:t>
            </a:r>
            <a:r>
              <a:rPr lang="de-DE" sz="4400" dirty="0" smtClean="0"/>
              <a:t> </a:t>
            </a:r>
            <a:r>
              <a:rPr lang="de-DE" sz="4400" dirty="0" err="1" smtClean="0"/>
              <a:t>are</a:t>
            </a:r>
            <a:r>
              <a:rPr lang="de-DE" sz="4400" dirty="0" smtClean="0"/>
              <a:t> </a:t>
            </a:r>
            <a:r>
              <a:rPr lang="de-DE" sz="4400" dirty="0" err="1" smtClean="0"/>
              <a:t>the</a:t>
            </a:r>
            <a:r>
              <a:rPr lang="de-DE" sz="4400" dirty="0" smtClean="0"/>
              <a:t> spiritual </a:t>
            </a:r>
            <a:r>
              <a:rPr lang="de-DE" sz="4400" dirty="0" err="1" smtClean="0"/>
              <a:t>effects</a:t>
            </a:r>
            <a:r>
              <a:rPr lang="de-DE" sz="4400" dirty="0" smtClean="0"/>
              <a:t> </a:t>
            </a:r>
            <a:r>
              <a:rPr lang="de-DE" sz="4400" dirty="0" err="1" smtClean="0"/>
              <a:t>that</a:t>
            </a:r>
            <a:r>
              <a:rPr lang="de-DE" sz="4400" dirty="0" smtClean="0"/>
              <a:t> </a:t>
            </a:r>
            <a:r>
              <a:rPr lang="de-DE" sz="4400" dirty="0" err="1" smtClean="0"/>
              <a:t>remain</a:t>
            </a:r>
            <a:r>
              <a:rPr lang="de-DE" sz="4400" dirty="0"/>
              <a:t>?</a:t>
            </a:r>
            <a:endParaRPr lang="de-DE" sz="4400" dirty="0" smtClean="0"/>
          </a:p>
        </p:txBody>
      </p:sp>
    </p:spTree>
    <p:extLst>
      <p:ext uri="{BB962C8B-B14F-4D97-AF65-F5344CB8AC3E}">
        <p14:creationId xmlns:p14="http://schemas.microsoft.com/office/powerpoint/2010/main" val="2911581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both</a:t>
            </a:r>
            <a:r>
              <a:rPr lang="de-DE" dirty="0" smtClean="0"/>
              <a:t> </a:t>
            </a:r>
            <a:r>
              <a:rPr lang="de-DE" dirty="0" err="1" smtClean="0"/>
              <a:t>these</a:t>
            </a:r>
            <a:r>
              <a:rPr lang="de-DE" dirty="0" smtClean="0"/>
              <a:t> </a:t>
            </a:r>
            <a:r>
              <a:rPr lang="de-DE" dirty="0" err="1" smtClean="0"/>
              <a:t>periods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history</a:t>
            </a:r>
            <a:r>
              <a:rPr lang="de-DE" dirty="0" smtClean="0"/>
              <a:t>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confessed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side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</a:p>
          <a:p>
            <a:pPr marL="514350" indent="-514350">
              <a:buAutoNum type="arabicParenBoth"/>
            </a:pPr>
            <a:r>
              <a:rPr lang="de-DE" dirty="0" smtClean="0"/>
              <a:t>The Czech </a:t>
            </a:r>
            <a:r>
              <a:rPr lang="de-DE" dirty="0" err="1" smtClean="0"/>
              <a:t>nation</a:t>
            </a:r>
            <a:endParaRPr lang="de-DE" dirty="0" smtClean="0"/>
          </a:p>
          <a:p>
            <a:pPr marL="514350" indent="-514350">
              <a:buAutoNum type="arabicParenBoth"/>
            </a:pPr>
            <a:r>
              <a:rPr lang="de-DE" dirty="0" smtClean="0"/>
              <a:t>The Czech Church</a:t>
            </a:r>
          </a:p>
          <a:p>
            <a:pPr marL="514350" indent="-514350">
              <a:buAutoNum type="arabicParenBoth"/>
            </a:pPr>
            <a:r>
              <a:rPr lang="de-DE" dirty="0" err="1" smtClean="0"/>
              <a:t>Laity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Priests</a:t>
            </a:r>
            <a:endParaRPr lang="de-DE" dirty="0" smtClean="0"/>
          </a:p>
          <a:p>
            <a:pPr marL="514350" indent="-514350">
              <a:buAutoNum type="arabicParenBoth"/>
            </a:pPr>
            <a:r>
              <a:rPr lang="de-DE" dirty="0" err="1" smtClean="0"/>
              <a:t>Rome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wider </a:t>
            </a:r>
            <a:r>
              <a:rPr lang="de-DE" dirty="0" err="1" smtClean="0"/>
              <a:t>Catholic</a:t>
            </a:r>
            <a:r>
              <a:rPr lang="de-DE" dirty="0" smtClean="0"/>
              <a:t> Church (</a:t>
            </a:r>
            <a:r>
              <a:rPr lang="de-DE" dirty="0" err="1" smtClean="0"/>
              <a:t>esp</a:t>
            </a:r>
            <a:r>
              <a:rPr lang="de-DE" dirty="0" smtClean="0"/>
              <a:t>. </a:t>
            </a:r>
            <a:r>
              <a:rPr lang="de-DE" dirty="0" err="1" smtClean="0"/>
              <a:t>re</a:t>
            </a:r>
            <a:r>
              <a:rPr lang="de-DE" dirty="0" smtClean="0"/>
              <a:t>. Hus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Hussite</a:t>
            </a:r>
            <a:r>
              <a:rPr lang="de-DE" dirty="0" smtClean="0"/>
              <a:t> </a:t>
            </a:r>
            <a:r>
              <a:rPr lang="de-DE" dirty="0" err="1" smtClean="0"/>
              <a:t>movement</a:t>
            </a:r>
            <a:r>
              <a:rPr lang="de-DE" dirty="0" smtClean="0"/>
              <a:t>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2116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THE FRUIT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Dealing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wounds</a:t>
            </a:r>
            <a:r>
              <a:rPr lang="de-DE" dirty="0" smtClean="0"/>
              <a:t>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débris</a:t>
            </a:r>
            <a:r>
              <a:rPr lang="de-DE" dirty="0" smtClean="0"/>
              <a:t>,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history</a:t>
            </a:r>
            <a:r>
              <a:rPr lang="de-DE" dirty="0" smtClean="0"/>
              <a:t>, will </a:t>
            </a:r>
            <a:r>
              <a:rPr lang="de-DE" dirty="0" err="1" smtClean="0"/>
              <a:t>release</a:t>
            </a:r>
            <a:r>
              <a:rPr lang="de-DE" dirty="0" smtClean="0"/>
              <a:t> </a:t>
            </a:r>
            <a:r>
              <a:rPr lang="de-DE" dirty="0" err="1" smtClean="0"/>
              <a:t>big</a:t>
            </a:r>
            <a:r>
              <a:rPr lang="de-DE" dirty="0" smtClean="0"/>
              <a:t> </a:t>
            </a:r>
            <a:r>
              <a:rPr lang="de-DE" dirty="0" err="1" smtClean="0"/>
              <a:t>blessings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people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nation</a:t>
            </a:r>
            <a:r>
              <a:rPr lang="de-DE" dirty="0" smtClean="0"/>
              <a:t>.  </a:t>
            </a:r>
            <a:r>
              <a:rPr lang="de-DE" dirty="0" err="1" smtClean="0"/>
              <a:t>It</a:t>
            </a:r>
            <a:r>
              <a:rPr lang="de-DE" dirty="0" smtClean="0"/>
              <a:t> will </a:t>
            </a:r>
            <a:r>
              <a:rPr lang="de-DE" dirty="0" err="1" smtClean="0"/>
              <a:t>lift</a:t>
            </a:r>
            <a:r>
              <a:rPr lang="de-DE" dirty="0" smtClean="0"/>
              <a:t> off a </a:t>
            </a:r>
            <a:r>
              <a:rPr lang="de-DE" dirty="0" err="1" smtClean="0"/>
              <a:t>huge</a:t>
            </a:r>
            <a:r>
              <a:rPr lang="de-DE" dirty="0" smtClean="0"/>
              <a:t> </a:t>
            </a:r>
            <a:r>
              <a:rPr lang="de-DE" dirty="0" err="1" smtClean="0"/>
              <a:t>weight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help</a:t>
            </a:r>
            <a:r>
              <a:rPr lang="de-DE" dirty="0" smtClean="0"/>
              <a:t> </a:t>
            </a:r>
            <a:r>
              <a:rPr lang="de-DE" dirty="0" err="1" smtClean="0"/>
              <a:t>people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a sense </a:t>
            </a:r>
            <a:r>
              <a:rPr lang="de-DE" dirty="0" err="1" smtClean="0"/>
              <a:t>of</a:t>
            </a:r>
            <a:r>
              <a:rPr lang="de-DE" dirty="0" smtClean="0"/>
              <a:t> spiritual </a:t>
            </a:r>
            <a:r>
              <a:rPr lang="de-DE" dirty="0" err="1" smtClean="0"/>
              <a:t>responsibility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nation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smtClean="0"/>
              <a:t> Church.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6136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Reconciliation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Everyone</a:t>
            </a: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In </a:t>
            </a:r>
            <a:r>
              <a:rPr lang="de-DE" dirty="0" err="1" smtClean="0"/>
              <a:t>principle</a:t>
            </a:r>
            <a:r>
              <a:rPr lang="de-DE" dirty="0" smtClean="0"/>
              <a:t>, </a:t>
            </a:r>
            <a:r>
              <a:rPr lang="de-DE" dirty="0" err="1" smtClean="0"/>
              <a:t>every</a:t>
            </a:r>
            <a:r>
              <a:rPr lang="de-DE" dirty="0" smtClean="0"/>
              <a:t> Christian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called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a </a:t>
            </a:r>
            <a:r>
              <a:rPr lang="de-DE" dirty="0" err="1" smtClean="0"/>
              <a:t>reconciler</a:t>
            </a:r>
            <a:r>
              <a:rPr lang="de-DE" dirty="0" smtClean="0"/>
              <a:t>.</a:t>
            </a:r>
          </a:p>
          <a:p>
            <a:r>
              <a:rPr lang="de-DE" dirty="0" smtClean="0"/>
              <a:t>In </a:t>
            </a:r>
            <a:r>
              <a:rPr lang="de-DE" dirty="0" err="1" smtClean="0"/>
              <a:t>practice</a:t>
            </a:r>
            <a:r>
              <a:rPr lang="de-DE" dirty="0" smtClean="0"/>
              <a:t>, </a:t>
            </a:r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those</a:t>
            </a:r>
            <a:r>
              <a:rPr lang="de-DE" dirty="0" smtClean="0"/>
              <a:t> </a:t>
            </a:r>
            <a:r>
              <a:rPr lang="de-DE" dirty="0" err="1" smtClean="0"/>
              <a:t>who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living</a:t>
            </a:r>
            <a:r>
              <a:rPr lang="de-DE" dirty="0" smtClean="0"/>
              <a:t> </a:t>
            </a:r>
            <a:r>
              <a:rPr lang="de-DE" dirty="0" err="1" smtClean="0"/>
              <a:t>reconciliation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effective</a:t>
            </a:r>
            <a:r>
              <a:rPr lang="de-DE" dirty="0" smtClean="0"/>
              <a:t> </a:t>
            </a:r>
            <a:r>
              <a:rPr lang="de-DE" dirty="0" err="1" smtClean="0"/>
              <a:t>reconcilers</a:t>
            </a:r>
            <a:endParaRPr lang="de-DE" dirty="0"/>
          </a:p>
          <a:p>
            <a:pPr marL="0" indent="0">
              <a:buNone/>
            </a:pPr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offering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gift</a:t>
            </a:r>
            <a:r>
              <a:rPr lang="de-DE" dirty="0" smtClean="0"/>
              <a:t> at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altar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there</a:t>
            </a:r>
            <a:r>
              <a:rPr lang="de-DE" dirty="0" smtClean="0"/>
              <a:t> </a:t>
            </a:r>
            <a:r>
              <a:rPr lang="de-DE" dirty="0" err="1" smtClean="0"/>
              <a:t>remember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brother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something</a:t>
            </a:r>
            <a:r>
              <a:rPr lang="de-DE" dirty="0" smtClean="0"/>
              <a:t> </a:t>
            </a:r>
            <a:r>
              <a:rPr lang="de-DE" dirty="0" err="1" smtClean="0"/>
              <a:t>against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, </a:t>
            </a:r>
            <a:r>
              <a:rPr lang="de-DE" dirty="0" err="1" smtClean="0"/>
              <a:t>leave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gift</a:t>
            </a:r>
            <a:r>
              <a:rPr lang="de-DE" dirty="0" smtClean="0"/>
              <a:t> </a:t>
            </a:r>
            <a:r>
              <a:rPr lang="de-DE" dirty="0" err="1" smtClean="0"/>
              <a:t>there</a:t>
            </a:r>
            <a:r>
              <a:rPr lang="de-DE" dirty="0" smtClean="0"/>
              <a:t> in front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altar</a:t>
            </a:r>
            <a:r>
              <a:rPr lang="de-DE" dirty="0" smtClean="0"/>
              <a:t>. First, </a:t>
            </a:r>
            <a:r>
              <a:rPr lang="de-DE" dirty="0" err="1" smtClean="0"/>
              <a:t>go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reconciled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brother</a:t>
            </a:r>
            <a:r>
              <a:rPr lang="de-DE" dirty="0" smtClean="0"/>
              <a:t>,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then</a:t>
            </a:r>
            <a:r>
              <a:rPr lang="de-DE" dirty="0" smtClean="0"/>
              <a:t> </a:t>
            </a:r>
            <a:r>
              <a:rPr lang="de-DE" dirty="0" err="1" smtClean="0"/>
              <a:t>come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offer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gift</a:t>
            </a:r>
            <a:r>
              <a:rPr lang="de-DE" dirty="0" smtClean="0"/>
              <a:t>. (</a:t>
            </a:r>
            <a:r>
              <a:rPr lang="de-DE" dirty="0" err="1" smtClean="0"/>
              <a:t>Mt</a:t>
            </a:r>
            <a:r>
              <a:rPr lang="de-DE" dirty="0" smtClean="0"/>
              <a:t> 5: 23-24)</a:t>
            </a:r>
          </a:p>
        </p:txBody>
      </p:sp>
    </p:spTree>
    <p:extLst>
      <p:ext uri="{BB962C8B-B14F-4D97-AF65-F5344CB8AC3E}">
        <p14:creationId xmlns:p14="http://schemas.microsoft.com/office/powerpoint/2010/main" val="3430024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RECONCILERS IN THE RECONCILER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virtue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ordination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priesthood</a:t>
            </a:r>
            <a:r>
              <a:rPr lang="de-DE" dirty="0" smtClean="0"/>
              <a:t>, </a:t>
            </a:r>
            <a:r>
              <a:rPr lang="de-DE" dirty="0" err="1" smtClean="0"/>
              <a:t>every</a:t>
            </a:r>
            <a:r>
              <a:rPr lang="de-DE" dirty="0" smtClean="0"/>
              <a:t> priest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called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a </a:t>
            </a:r>
            <a:r>
              <a:rPr lang="de-DE" dirty="0" err="1" smtClean="0"/>
              <a:t>ministry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reconciliation</a:t>
            </a:r>
            <a:r>
              <a:rPr lang="de-DE" dirty="0" smtClean="0"/>
              <a:t>: </a:t>
            </a:r>
            <a:r>
              <a:rPr lang="en-GB" dirty="0" smtClean="0"/>
              <a:t>“</a:t>
            </a:r>
            <a:r>
              <a:rPr lang="de-DE" dirty="0" smtClean="0"/>
              <a:t>he [</a:t>
            </a:r>
            <a:r>
              <a:rPr lang="de-DE" dirty="0" err="1" smtClean="0"/>
              <a:t>God</a:t>
            </a:r>
            <a:r>
              <a:rPr lang="de-DE" dirty="0" smtClean="0"/>
              <a:t>] </a:t>
            </a:r>
            <a:r>
              <a:rPr lang="de-DE" dirty="0" err="1" smtClean="0"/>
              <a:t>gave</a:t>
            </a:r>
            <a:r>
              <a:rPr lang="de-DE" dirty="0" smtClean="0"/>
              <a:t> </a:t>
            </a:r>
            <a:r>
              <a:rPr lang="de-DE" dirty="0" err="1" smtClean="0"/>
              <a:t>us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ministry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reconciliation</a:t>
            </a:r>
            <a:r>
              <a:rPr lang="de-DE" dirty="0" smtClean="0"/>
              <a:t>“ (2 </a:t>
            </a:r>
            <a:r>
              <a:rPr lang="de-DE" dirty="0" err="1" smtClean="0"/>
              <a:t>Cor</a:t>
            </a:r>
            <a:r>
              <a:rPr lang="de-DE" dirty="0" smtClean="0"/>
              <a:t>. 5:  18)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en-GB" dirty="0" smtClean="0"/>
              <a:t>“</a:t>
            </a:r>
            <a:r>
              <a:rPr lang="de-DE" dirty="0" err="1" smtClean="0"/>
              <a:t>message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reconciliation</a:t>
            </a:r>
            <a:r>
              <a:rPr lang="de-DE" dirty="0" smtClean="0"/>
              <a:t>“ (2 </a:t>
            </a:r>
            <a:r>
              <a:rPr lang="de-DE" dirty="0" err="1" smtClean="0"/>
              <a:t>Cor</a:t>
            </a:r>
            <a:r>
              <a:rPr lang="de-DE" dirty="0" smtClean="0"/>
              <a:t>. 5: 19).</a:t>
            </a:r>
          </a:p>
          <a:p>
            <a:pPr marL="0" indent="0">
              <a:buNone/>
            </a:pPr>
            <a:endParaRPr lang="de-DE" b="1" smtClean="0"/>
          </a:p>
          <a:p>
            <a:pPr marL="0" indent="0">
              <a:buNone/>
            </a:pPr>
            <a:r>
              <a:rPr lang="de-DE" b="1" smtClean="0"/>
              <a:t>Question</a:t>
            </a:r>
            <a:r>
              <a:rPr lang="de-DE" dirty="0" smtClean="0"/>
              <a:t>: </a:t>
            </a:r>
            <a:r>
              <a:rPr lang="de-DE" i="1" dirty="0" err="1" smtClean="0"/>
              <a:t>Is</a:t>
            </a:r>
            <a:r>
              <a:rPr lang="de-DE" i="1" dirty="0" smtClean="0"/>
              <a:t> all </a:t>
            </a:r>
            <a:r>
              <a:rPr lang="de-DE" i="1" dirty="0" err="1" smtClean="0"/>
              <a:t>ministry</a:t>
            </a:r>
            <a:r>
              <a:rPr lang="de-DE" i="1" dirty="0" smtClean="0"/>
              <a:t> </a:t>
            </a:r>
            <a:r>
              <a:rPr lang="de-DE" i="1" dirty="0" err="1" smtClean="0"/>
              <a:t>reconciliation</a:t>
            </a:r>
            <a:r>
              <a:rPr lang="de-DE" i="1" dirty="0" smtClean="0"/>
              <a:t>?</a:t>
            </a:r>
            <a:endParaRPr lang="de-DE" i="1" dirty="0"/>
          </a:p>
        </p:txBody>
      </p:sp>
    </p:spTree>
    <p:extLst>
      <p:ext uri="{BB962C8B-B14F-4D97-AF65-F5344CB8AC3E}">
        <p14:creationId xmlns:p14="http://schemas.microsoft.com/office/powerpoint/2010/main" val="75021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PARENTHESIS FOR PRIESTS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smtClean="0"/>
              <a:t>The </a:t>
            </a:r>
            <a:r>
              <a:rPr lang="de-DE" dirty="0" err="1" smtClean="0"/>
              <a:t>ministry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priest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en-GB" dirty="0" smtClean="0"/>
              <a:t>“</a:t>
            </a:r>
            <a:r>
              <a:rPr lang="de-DE" dirty="0" err="1" smtClean="0"/>
              <a:t>second</a:t>
            </a:r>
            <a:r>
              <a:rPr lang="de-DE" dirty="0" smtClean="0"/>
              <a:t> rank“, a </a:t>
            </a:r>
            <a:r>
              <a:rPr lang="de-DE" dirty="0" err="1" smtClean="0"/>
              <a:t>participation</a:t>
            </a:r>
            <a:r>
              <a:rPr lang="de-DE" dirty="0" smtClean="0"/>
              <a:t> in </a:t>
            </a:r>
            <a:r>
              <a:rPr lang="de-DE" dirty="0" err="1" smtClean="0"/>
              <a:t>ministry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b="1" dirty="0" err="1" smtClean="0"/>
              <a:t>bishop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The </a:t>
            </a:r>
            <a:r>
              <a:rPr lang="de-DE" dirty="0" err="1" smtClean="0"/>
              <a:t>bishop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principal</a:t>
            </a:r>
            <a:r>
              <a:rPr lang="de-DE" dirty="0" smtClean="0"/>
              <a:t> </a:t>
            </a:r>
            <a:r>
              <a:rPr lang="de-DE" dirty="0" err="1" smtClean="0"/>
              <a:t>minister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reconciliation</a:t>
            </a:r>
            <a:r>
              <a:rPr lang="de-DE" dirty="0" smtClean="0"/>
              <a:t>. See CCC, 1442.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Pope: </a:t>
            </a:r>
            <a:r>
              <a:rPr lang="en-GB" dirty="0" smtClean="0"/>
              <a:t>“the </a:t>
            </a:r>
            <a:r>
              <a:rPr lang="en-GB" dirty="0"/>
              <a:t>Bishop of Rome must ensure the communion of all the Churches. For this reason, he is the first servant of unity</a:t>
            </a:r>
            <a:r>
              <a:rPr lang="en-GB" dirty="0" smtClean="0"/>
              <a:t>.” (</a:t>
            </a:r>
            <a:r>
              <a:rPr lang="en-GB" i="1" dirty="0" err="1" smtClean="0"/>
              <a:t>Ut</a:t>
            </a:r>
            <a:r>
              <a:rPr lang="en-GB" i="1" dirty="0" smtClean="0"/>
              <a:t> Unum </a:t>
            </a:r>
            <a:r>
              <a:rPr lang="en-GB" i="1" dirty="0" err="1" smtClean="0"/>
              <a:t>Sint</a:t>
            </a:r>
            <a:r>
              <a:rPr lang="en-GB" dirty="0" smtClean="0"/>
              <a:t>, 94) </a:t>
            </a:r>
            <a:r>
              <a:rPr lang="de-DE" dirty="0" smtClean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95827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EUCHARIST – SACRAMENT OF UNITY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Priest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totally</a:t>
            </a:r>
            <a:r>
              <a:rPr lang="de-DE" dirty="0" smtClean="0"/>
              <a:t> </a:t>
            </a:r>
            <a:r>
              <a:rPr lang="de-DE" dirty="0" err="1" smtClean="0"/>
              <a:t>identified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Jesus in </a:t>
            </a:r>
            <a:r>
              <a:rPr lang="de-DE" dirty="0" err="1" smtClean="0"/>
              <a:t>eucharist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smtClean="0"/>
              <a:t>He </a:t>
            </a:r>
            <a:r>
              <a:rPr lang="de-DE" dirty="0" err="1" smtClean="0"/>
              <a:t>says</a:t>
            </a:r>
            <a:r>
              <a:rPr lang="de-DE" dirty="0" smtClean="0"/>
              <a:t> </a:t>
            </a:r>
            <a:r>
              <a:rPr lang="de-DE" dirty="0" err="1" smtClean="0"/>
              <a:t>words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Jesus in </a:t>
            </a:r>
            <a:r>
              <a:rPr lang="de-DE" dirty="0" err="1" smtClean="0"/>
              <a:t>first</a:t>
            </a:r>
            <a:r>
              <a:rPr lang="de-DE" dirty="0" smtClean="0"/>
              <a:t> </a:t>
            </a:r>
            <a:r>
              <a:rPr lang="de-DE" dirty="0" err="1" smtClean="0"/>
              <a:t>person</a:t>
            </a:r>
            <a:endParaRPr lang="de-DE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de-DE" dirty="0" smtClean="0"/>
              <a:t>This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my</a:t>
            </a:r>
            <a:r>
              <a:rPr lang="de-DE" dirty="0" smtClean="0"/>
              <a:t> </a:t>
            </a:r>
            <a:r>
              <a:rPr lang="en-GB" dirty="0" smtClean="0"/>
              <a:t>body … given up”</a:t>
            </a:r>
            <a:r>
              <a:rPr lang="de-DE" dirty="0" smtClean="0"/>
              <a:t>; </a:t>
            </a:r>
            <a:r>
              <a:rPr lang="en-GB" dirty="0" smtClean="0"/>
              <a:t>“</a:t>
            </a:r>
            <a:r>
              <a:rPr lang="de-DE" dirty="0" smtClean="0"/>
              <a:t>This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chalice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my</a:t>
            </a:r>
            <a:r>
              <a:rPr lang="de-DE" dirty="0" smtClean="0"/>
              <a:t> </a:t>
            </a:r>
            <a:r>
              <a:rPr lang="de-DE" dirty="0" err="1" smtClean="0"/>
              <a:t>blood</a:t>
            </a:r>
            <a:r>
              <a:rPr lang="de-DE" dirty="0" smtClean="0"/>
              <a:t> … </a:t>
            </a:r>
            <a:r>
              <a:rPr lang="de-DE" dirty="0" err="1" smtClean="0"/>
              <a:t>poured</a:t>
            </a:r>
            <a:r>
              <a:rPr lang="de-DE" dirty="0" smtClean="0"/>
              <a:t> out</a:t>
            </a:r>
            <a:r>
              <a:rPr lang="en-GB" dirty="0" smtClean="0"/>
              <a:t>”.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At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Mass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proclaiming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Holy Spirit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making</a:t>
            </a:r>
            <a:r>
              <a:rPr lang="de-DE" dirty="0" smtClean="0"/>
              <a:t> </a:t>
            </a:r>
            <a:r>
              <a:rPr lang="de-DE" dirty="0" err="1" smtClean="0"/>
              <a:t>present</a:t>
            </a:r>
            <a:r>
              <a:rPr lang="de-DE" dirty="0" smtClean="0"/>
              <a:t> </a:t>
            </a:r>
            <a:r>
              <a:rPr lang="en-GB" dirty="0" smtClean="0"/>
              <a:t>“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sacrifice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our</a:t>
            </a:r>
            <a:r>
              <a:rPr lang="de-DE" dirty="0" smtClean="0"/>
              <a:t> </a:t>
            </a:r>
            <a:r>
              <a:rPr lang="de-DE" dirty="0" err="1" smtClean="0"/>
              <a:t>reconciliation</a:t>
            </a:r>
            <a:r>
              <a:rPr lang="de-DE" dirty="0" smtClean="0"/>
              <a:t>“ (EP III).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5801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All </a:t>
            </a:r>
            <a:r>
              <a:rPr lang="de-DE" dirty="0" err="1" smtClean="0"/>
              <a:t>ministry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make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.</a:t>
            </a: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The </a:t>
            </a:r>
            <a:r>
              <a:rPr lang="de-DE" dirty="0" err="1" smtClean="0"/>
              <a:t>Eucharist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a </a:t>
            </a:r>
            <a:r>
              <a:rPr lang="de-DE" dirty="0" err="1" smtClean="0"/>
              <a:t>gathering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many</a:t>
            </a:r>
            <a:r>
              <a:rPr lang="de-DE" dirty="0" smtClean="0"/>
              <a:t> </a:t>
            </a:r>
            <a:r>
              <a:rPr lang="de-DE" dirty="0" err="1" smtClean="0"/>
              <a:t>people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,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body</a:t>
            </a:r>
            <a:r>
              <a:rPr lang="de-DE" dirty="0" smtClean="0"/>
              <a:t>, in united </a:t>
            </a:r>
            <a:r>
              <a:rPr lang="de-DE" dirty="0" err="1" smtClean="0"/>
              <a:t>worship</a:t>
            </a:r>
            <a:r>
              <a:rPr lang="de-DE" dirty="0" smtClean="0"/>
              <a:t>, </a:t>
            </a:r>
            <a:r>
              <a:rPr lang="de-DE" dirty="0" err="1" smtClean="0"/>
              <a:t>into</a:t>
            </a:r>
            <a:r>
              <a:rPr lang="de-DE" dirty="0" smtClean="0"/>
              <a:t> mutual </a:t>
            </a:r>
            <a:r>
              <a:rPr lang="de-DE" dirty="0" err="1" smtClean="0"/>
              <a:t>acceptance</a:t>
            </a:r>
            <a:r>
              <a:rPr lang="de-DE" dirty="0" smtClean="0"/>
              <a:t>, </a:t>
            </a:r>
            <a:r>
              <a:rPr lang="de-DE" dirty="0" err="1" smtClean="0"/>
              <a:t>into</a:t>
            </a:r>
            <a:r>
              <a:rPr lang="de-DE" dirty="0" smtClean="0"/>
              <a:t> a </a:t>
            </a:r>
            <a:r>
              <a:rPr lang="de-DE" dirty="0" err="1" smtClean="0"/>
              <a:t>shared</a:t>
            </a:r>
            <a:r>
              <a:rPr lang="de-DE" dirty="0" smtClean="0"/>
              <a:t> </a:t>
            </a:r>
            <a:r>
              <a:rPr lang="de-DE" dirty="0" err="1" smtClean="0"/>
              <a:t>love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respect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Remember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inseparability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reconciliation</a:t>
            </a:r>
            <a:r>
              <a:rPr lang="de-DE" dirty="0" smtClean="0"/>
              <a:t>, </a:t>
            </a:r>
            <a:r>
              <a:rPr lang="de-DE" dirty="0" err="1" smtClean="0"/>
              <a:t>unity</a:t>
            </a:r>
            <a:r>
              <a:rPr lang="de-DE" dirty="0" smtClean="0"/>
              <a:t>,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salvation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17802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/>
              <a:t>ESSENTIAL CONTRIBUTION OF CHARISMATIC RENEWAL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The experience of the Holy Spirit in the Renewal equips Christians to be agents of reconciliation.</a:t>
            </a:r>
          </a:p>
          <a:p>
            <a:r>
              <a:rPr lang="en-GB" dirty="0"/>
              <a:t>Hearing the Lord: as to what to confess, as to how to lead reconciliation initiatives, where to begin, how to proceed.</a:t>
            </a:r>
          </a:p>
          <a:p>
            <a:r>
              <a:rPr lang="en-GB" dirty="0"/>
              <a:t>Sensing the leading of the Holy Spirit: what to say, when and how to say it.</a:t>
            </a:r>
          </a:p>
          <a:p>
            <a:r>
              <a:rPr lang="en-GB" dirty="0"/>
              <a:t>The use of the </a:t>
            </a:r>
            <a:r>
              <a:rPr lang="en-GB" dirty="0" err="1"/>
              <a:t>charisms</a:t>
            </a:r>
            <a:r>
              <a:rPr lang="en-GB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0629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4.	Spontaneity in articulation, in speaking, 	and in acting, especially spontaneous 	prayer and expressions of sorrow.</a:t>
            </a:r>
          </a:p>
          <a:p>
            <a:r>
              <a:rPr lang="en-GB" dirty="0"/>
              <a:t>5. 	Use of everyone‘s gifts, the priesthood of 	all the baptized; makes possible new 	relationship between clergy &amp; laity</a:t>
            </a:r>
          </a:p>
          <a:p>
            <a:r>
              <a:rPr lang="en-GB" dirty="0"/>
              <a:t>6.	Involvement of the whole person: mind, 	emotions, spirit; tears, groaning, the 	prayer of lament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480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 HOUR OF POPE FRANCIS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Time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Renewal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mature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play</a:t>
            </a:r>
            <a:r>
              <a:rPr lang="de-DE" dirty="0" smtClean="0"/>
              <a:t> </a:t>
            </a:r>
            <a:r>
              <a:rPr lang="de-DE" dirty="0" err="1" smtClean="0"/>
              <a:t>its</a:t>
            </a:r>
            <a:r>
              <a:rPr lang="de-DE" dirty="0" smtClean="0"/>
              <a:t> </a:t>
            </a:r>
            <a:r>
              <a:rPr lang="de-DE" dirty="0" err="1" smtClean="0"/>
              <a:t>full</a:t>
            </a:r>
            <a:r>
              <a:rPr lang="de-DE" dirty="0" smtClean="0"/>
              <a:t> </a:t>
            </a:r>
            <a:r>
              <a:rPr lang="de-DE" dirty="0" err="1" smtClean="0"/>
              <a:t>role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life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Church.</a:t>
            </a:r>
          </a:p>
          <a:p>
            <a:pPr marL="0" indent="0">
              <a:buNone/>
            </a:pPr>
            <a:r>
              <a:rPr lang="en-GB" dirty="0" smtClean="0"/>
              <a:t>Word to CCR: “</a:t>
            </a:r>
            <a:r>
              <a:rPr lang="en-US" dirty="0"/>
              <a:t>I expect you to share with everyone in the church the grace of baptism in the Holy Spirit.” </a:t>
            </a:r>
            <a:r>
              <a:rPr lang="en-US" dirty="0" smtClean="0"/>
              <a:t>(June 1, 2014)</a:t>
            </a:r>
            <a:endParaRPr lang="de-DE" dirty="0"/>
          </a:p>
          <a:p>
            <a:pPr marL="0" indent="0">
              <a:buNone/>
            </a:pPr>
            <a:r>
              <a:rPr lang="de-DE" dirty="0" err="1" smtClean="0"/>
              <a:t>Charisms</a:t>
            </a: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Reconciliation</a:t>
            </a:r>
            <a:r>
              <a:rPr lang="de-DE" dirty="0" smtClean="0"/>
              <a:t> </a:t>
            </a:r>
            <a:r>
              <a:rPr lang="de-DE" dirty="0" err="1" smtClean="0"/>
              <a:t>deals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real </a:t>
            </a:r>
            <a:r>
              <a:rPr lang="de-DE" dirty="0" err="1" smtClean="0"/>
              <a:t>issues</a:t>
            </a:r>
            <a:r>
              <a:rPr lang="de-DE" dirty="0" smtClean="0"/>
              <a:t>: </a:t>
            </a:r>
            <a:r>
              <a:rPr lang="de-DE" dirty="0" err="1" smtClean="0"/>
              <a:t>families</a:t>
            </a:r>
            <a:r>
              <a:rPr lang="de-DE" dirty="0" smtClean="0"/>
              <a:t>, </a:t>
            </a:r>
            <a:r>
              <a:rPr lang="de-DE" dirty="0" err="1" smtClean="0"/>
              <a:t>nations</a:t>
            </a:r>
            <a:r>
              <a:rPr lang="de-DE" dirty="0" smtClean="0"/>
              <a:t>, </a:t>
            </a:r>
            <a:r>
              <a:rPr lang="de-DE" dirty="0" err="1" smtClean="0"/>
              <a:t>Churches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denominations</a:t>
            </a:r>
            <a:r>
              <a:rPr lang="de-DE" dirty="0" smtClean="0"/>
              <a:t>, </a:t>
            </a:r>
            <a:r>
              <a:rPr lang="de-DE" dirty="0" err="1" smtClean="0"/>
              <a:t>religions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694728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745</Words>
  <Application>Microsoft Office PowerPoint</Application>
  <PresentationFormat>Bildschirmpräsentation (4:3)</PresentationFormat>
  <Paragraphs>74</Paragraphs>
  <Slides>16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17" baseType="lpstr">
      <vt:lpstr>Larissa</vt:lpstr>
      <vt:lpstr>RECONCILIATION IN PRACTICE: 1</vt:lpstr>
      <vt:lpstr>Is Reconciliation for Everyone?</vt:lpstr>
      <vt:lpstr>RECONCILERS IN THE RECONCILER</vt:lpstr>
      <vt:lpstr>PARENTHESIS FOR PRIESTS</vt:lpstr>
      <vt:lpstr>EUCHARIST – SACRAMENT OF UNITY</vt:lpstr>
      <vt:lpstr>PowerPoint-Präsentation</vt:lpstr>
      <vt:lpstr>ESSENTIAL CONTRIBUTION OF CHARISMATIC RENEWAL</vt:lpstr>
      <vt:lpstr>PowerPoint-Präsentation</vt:lpstr>
      <vt:lpstr>THE HOUR OF POPE FRANCIS</vt:lpstr>
      <vt:lpstr>HEALING DIVISIONS</vt:lpstr>
      <vt:lpstr>FOCUS ON HISTORIC DIVISIONS</vt:lpstr>
      <vt:lpstr>CZECH HISTORY: 1</vt:lpstr>
      <vt:lpstr>QUESTION</vt:lpstr>
      <vt:lpstr>CZECH HISTORY: 2</vt:lpstr>
      <vt:lpstr>PowerPoint-Präsentation</vt:lpstr>
      <vt:lpstr>THE FRUIT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RECONCILIATION</dc:title>
  <dc:creator>Peter Hocken</dc:creator>
  <cp:lastModifiedBy>Peter Hocken</cp:lastModifiedBy>
  <cp:revision>34</cp:revision>
  <dcterms:created xsi:type="dcterms:W3CDTF">2015-03-18T16:17:23Z</dcterms:created>
  <dcterms:modified xsi:type="dcterms:W3CDTF">2015-05-05T09:23:40Z</dcterms:modified>
</cp:coreProperties>
</file>