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6" r:id="rId3"/>
    <p:sldId id="277" r:id="rId4"/>
    <p:sldId id="278" r:id="rId5"/>
    <p:sldId id="279" r:id="rId6"/>
    <p:sldId id="280" r:id="rId7"/>
    <p:sldId id="281" r:id="rId8"/>
    <p:sldId id="282" r:id="rId9"/>
    <p:sldId id="272" r:id="rId10"/>
    <p:sldId id="283" r:id="rId11"/>
    <p:sldId id="261" r:id="rId12"/>
    <p:sldId id="260" r:id="rId13"/>
    <p:sldId id="274" r:id="rId14"/>
    <p:sldId id="258" r:id="rId15"/>
    <p:sldId id="266" r:id="rId16"/>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69" autoAdjust="0"/>
    <p:restoredTop sz="94567" autoAdjust="0"/>
  </p:normalViewPr>
  <p:slideViewPr>
    <p:cSldViewPr>
      <p:cViewPr varScale="1">
        <p:scale>
          <a:sx n="49" d="100"/>
          <a:sy n="49" d="100"/>
        </p:scale>
        <p:origin x="-1086" y="-102"/>
      </p:cViewPr>
      <p:guideLst>
        <p:guide orient="horz" pos="2160"/>
        <p:guide pos="2880"/>
      </p:guideLst>
    </p:cSldViewPr>
  </p:slideViewPr>
  <p:notesTextViewPr>
    <p:cViewPr>
      <p:scale>
        <a:sx n="1" d="1"/>
        <a:sy n="1" d="1"/>
      </p:scale>
      <p:origin x="0" y="0"/>
    </p:cViewPr>
  </p:notesTextViewPr>
  <p:sorterViewPr>
    <p:cViewPr>
      <p:scale>
        <a:sx n="100" d="100"/>
        <a:sy n="100" d="100"/>
      </p:scale>
      <p:origin x="0" y="406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7247B4AE-663F-4CBB-AB7F-9F4E3298A281}" type="datetimeFigureOut">
              <a:rPr lang="de-DE" smtClean="0"/>
              <a:t>05.05.2015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A1DCDA6-993C-4080-B275-6C0CB72D2ED3}" type="slidenum">
              <a:rPr lang="de-DE" smtClean="0"/>
              <a:t>‹Nr.›</a:t>
            </a:fld>
            <a:endParaRPr lang="de-DE"/>
          </a:p>
        </p:txBody>
      </p:sp>
    </p:spTree>
    <p:extLst>
      <p:ext uri="{BB962C8B-B14F-4D97-AF65-F5344CB8AC3E}">
        <p14:creationId xmlns:p14="http://schemas.microsoft.com/office/powerpoint/2010/main" val="891431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7247B4AE-663F-4CBB-AB7F-9F4E3298A281}" type="datetimeFigureOut">
              <a:rPr lang="de-DE" smtClean="0"/>
              <a:t>05.05.2015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A1DCDA6-993C-4080-B275-6C0CB72D2ED3}" type="slidenum">
              <a:rPr lang="de-DE" smtClean="0"/>
              <a:t>‹Nr.›</a:t>
            </a:fld>
            <a:endParaRPr lang="de-DE"/>
          </a:p>
        </p:txBody>
      </p:sp>
    </p:spTree>
    <p:extLst>
      <p:ext uri="{BB962C8B-B14F-4D97-AF65-F5344CB8AC3E}">
        <p14:creationId xmlns:p14="http://schemas.microsoft.com/office/powerpoint/2010/main" val="31293651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7247B4AE-663F-4CBB-AB7F-9F4E3298A281}" type="datetimeFigureOut">
              <a:rPr lang="de-DE" smtClean="0"/>
              <a:t>05.05.2015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A1DCDA6-993C-4080-B275-6C0CB72D2ED3}" type="slidenum">
              <a:rPr lang="de-DE" smtClean="0"/>
              <a:t>‹Nr.›</a:t>
            </a:fld>
            <a:endParaRPr lang="de-DE"/>
          </a:p>
        </p:txBody>
      </p:sp>
    </p:spTree>
    <p:extLst>
      <p:ext uri="{BB962C8B-B14F-4D97-AF65-F5344CB8AC3E}">
        <p14:creationId xmlns:p14="http://schemas.microsoft.com/office/powerpoint/2010/main" val="2204117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7247B4AE-663F-4CBB-AB7F-9F4E3298A281}" type="datetimeFigureOut">
              <a:rPr lang="de-DE" smtClean="0"/>
              <a:t>05.05.2015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A1DCDA6-993C-4080-B275-6C0CB72D2ED3}" type="slidenum">
              <a:rPr lang="de-DE" smtClean="0"/>
              <a:t>‹Nr.›</a:t>
            </a:fld>
            <a:endParaRPr lang="de-DE"/>
          </a:p>
        </p:txBody>
      </p:sp>
    </p:spTree>
    <p:extLst>
      <p:ext uri="{BB962C8B-B14F-4D97-AF65-F5344CB8AC3E}">
        <p14:creationId xmlns:p14="http://schemas.microsoft.com/office/powerpoint/2010/main" val="1286468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fld id="{7247B4AE-663F-4CBB-AB7F-9F4E3298A281}" type="datetimeFigureOut">
              <a:rPr lang="de-DE" smtClean="0"/>
              <a:t>05.05.2015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A1DCDA6-993C-4080-B275-6C0CB72D2ED3}" type="slidenum">
              <a:rPr lang="de-DE" smtClean="0"/>
              <a:t>‹Nr.›</a:t>
            </a:fld>
            <a:endParaRPr lang="de-DE"/>
          </a:p>
        </p:txBody>
      </p:sp>
    </p:spTree>
    <p:extLst>
      <p:ext uri="{BB962C8B-B14F-4D97-AF65-F5344CB8AC3E}">
        <p14:creationId xmlns:p14="http://schemas.microsoft.com/office/powerpoint/2010/main" val="42548210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7247B4AE-663F-4CBB-AB7F-9F4E3298A281}" type="datetimeFigureOut">
              <a:rPr lang="de-DE" smtClean="0"/>
              <a:t>05.05.2015</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6A1DCDA6-993C-4080-B275-6C0CB72D2ED3}" type="slidenum">
              <a:rPr lang="de-DE" smtClean="0"/>
              <a:t>‹Nr.›</a:t>
            </a:fld>
            <a:endParaRPr lang="de-DE"/>
          </a:p>
        </p:txBody>
      </p:sp>
    </p:spTree>
    <p:extLst>
      <p:ext uri="{BB962C8B-B14F-4D97-AF65-F5344CB8AC3E}">
        <p14:creationId xmlns:p14="http://schemas.microsoft.com/office/powerpoint/2010/main" val="725852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7247B4AE-663F-4CBB-AB7F-9F4E3298A281}" type="datetimeFigureOut">
              <a:rPr lang="de-DE" smtClean="0"/>
              <a:t>05.05.2015</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6A1DCDA6-993C-4080-B275-6C0CB72D2ED3}" type="slidenum">
              <a:rPr lang="de-DE" smtClean="0"/>
              <a:t>‹Nr.›</a:t>
            </a:fld>
            <a:endParaRPr lang="de-DE"/>
          </a:p>
        </p:txBody>
      </p:sp>
    </p:spTree>
    <p:extLst>
      <p:ext uri="{BB962C8B-B14F-4D97-AF65-F5344CB8AC3E}">
        <p14:creationId xmlns:p14="http://schemas.microsoft.com/office/powerpoint/2010/main" val="26290243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7247B4AE-663F-4CBB-AB7F-9F4E3298A281}" type="datetimeFigureOut">
              <a:rPr lang="de-DE" smtClean="0"/>
              <a:t>05.05.2015</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6A1DCDA6-993C-4080-B275-6C0CB72D2ED3}" type="slidenum">
              <a:rPr lang="de-DE" smtClean="0"/>
              <a:t>‹Nr.›</a:t>
            </a:fld>
            <a:endParaRPr lang="de-DE"/>
          </a:p>
        </p:txBody>
      </p:sp>
    </p:spTree>
    <p:extLst>
      <p:ext uri="{BB962C8B-B14F-4D97-AF65-F5344CB8AC3E}">
        <p14:creationId xmlns:p14="http://schemas.microsoft.com/office/powerpoint/2010/main" val="37317967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7247B4AE-663F-4CBB-AB7F-9F4E3298A281}" type="datetimeFigureOut">
              <a:rPr lang="de-DE" smtClean="0"/>
              <a:t>05.05.2015</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6A1DCDA6-993C-4080-B275-6C0CB72D2ED3}" type="slidenum">
              <a:rPr lang="de-DE" smtClean="0"/>
              <a:t>‹Nr.›</a:t>
            </a:fld>
            <a:endParaRPr lang="de-DE"/>
          </a:p>
        </p:txBody>
      </p:sp>
    </p:spTree>
    <p:extLst>
      <p:ext uri="{BB962C8B-B14F-4D97-AF65-F5344CB8AC3E}">
        <p14:creationId xmlns:p14="http://schemas.microsoft.com/office/powerpoint/2010/main" val="6051654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7247B4AE-663F-4CBB-AB7F-9F4E3298A281}" type="datetimeFigureOut">
              <a:rPr lang="de-DE" smtClean="0"/>
              <a:t>05.05.2015</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6A1DCDA6-993C-4080-B275-6C0CB72D2ED3}" type="slidenum">
              <a:rPr lang="de-DE" smtClean="0"/>
              <a:t>‹Nr.›</a:t>
            </a:fld>
            <a:endParaRPr lang="de-DE"/>
          </a:p>
        </p:txBody>
      </p:sp>
    </p:spTree>
    <p:extLst>
      <p:ext uri="{BB962C8B-B14F-4D97-AF65-F5344CB8AC3E}">
        <p14:creationId xmlns:p14="http://schemas.microsoft.com/office/powerpoint/2010/main" val="18607449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7247B4AE-663F-4CBB-AB7F-9F4E3298A281}" type="datetimeFigureOut">
              <a:rPr lang="de-DE" smtClean="0"/>
              <a:t>05.05.2015</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6A1DCDA6-993C-4080-B275-6C0CB72D2ED3}" type="slidenum">
              <a:rPr lang="de-DE" smtClean="0"/>
              <a:t>‹Nr.›</a:t>
            </a:fld>
            <a:endParaRPr lang="de-DE"/>
          </a:p>
        </p:txBody>
      </p:sp>
    </p:spTree>
    <p:extLst>
      <p:ext uri="{BB962C8B-B14F-4D97-AF65-F5344CB8AC3E}">
        <p14:creationId xmlns:p14="http://schemas.microsoft.com/office/powerpoint/2010/main" val="17600058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47B4AE-663F-4CBB-AB7F-9F4E3298A281}" type="datetimeFigureOut">
              <a:rPr lang="de-DE" smtClean="0"/>
              <a:t>05.05.2015</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1DCDA6-993C-4080-B275-6C0CB72D2ED3}" type="slidenum">
              <a:rPr lang="de-DE" smtClean="0"/>
              <a:t>‹Nr.›</a:t>
            </a:fld>
            <a:endParaRPr lang="de-DE"/>
          </a:p>
        </p:txBody>
      </p:sp>
    </p:spTree>
    <p:extLst>
      <p:ext uri="{BB962C8B-B14F-4D97-AF65-F5344CB8AC3E}">
        <p14:creationId xmlns:p14="http://schemas.microsoft.com/office/powerpoint/2010/main" val="717745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DE" dirty="0" smtClean="0"/>
              <a:t>RECONCILIATION IN PRACTICE: 2</a:t>
            </a:r>
            <a:endParaRPr lang="de-DE" dirty="0"/>
          </a:p>
        </p:txBody>
      </p:sp>
      <p:sp>
        <p:nvSpPr>
          <p:cNvPr id="3" name="Untertitel 2"/>
          <p:cNvSpPr>
            <a:spLocks noGrp="1"/>
          </p:cNvSpPr>
          <p:nvPr>
            <p:ph type="subTitle" idx="1"/>
          </p:nvPr>
        </p:nvSpPr>
        <p:spPr/>
        <p:txBody>
          <a:bodyPr/>
          <a:lstStyle/>
          <a:p>
            <a:r>
              <a:rPr lang="de-DE" dirty="0" smtClean="0"/>
              <a:t>TALK 5</a:t>
            </a:r>
          </a:p>
          <a:p>
            <a:r>
              <a:rPr lang="de-DE" dirty="0" smtClean="0"/>
              <a:t>Spiritual </a:t>
            </a:r>
            <a:r>
              <a:rPr lang="de-DE" dirty="0" err="1" smtClean="0"/>
              <a:t>Requirements</a:t>
            </a:r>
            <a:r>
              <a:rPr lang="de-DE" dirty="0" smtClean="0"/>
              <a:t> &amp; </a:t>
            </a:r>
            <a:r>
              <a:rPr lang="de-DE" dirty="0" err="1" smtClean="0"/>
              <a:t>Challenges</a:t>
            </a:r>
            <a:r>
              <a:rPr lang="de-DE" dirty="0" smtClean="0"/>
              <a:t> </a:t>
            </a:r>
            <a:endParaRPr lang="de-DE" dirty="0"/>
          </a:p>
        </p:txBody>
      </p:sp>
    </p:spTree>
    <p:extLst>
      <p:ext uri="{BB962C8B-B14F-4D97-AF65-F5344CB8AC3E}">
        <p14:creationId xmlns:p14="http://schemas.microsoft.com/office/powerpoint/2010/main" val="28061849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HONESTY &amp; HUMILITY</a:t>
            </a:r>
            <a:endParaRPr lang="de-DE" dirty="0"/>
          </a:p>
        </p:txBody>
      </p:sp>
      <p:sp>
        <p:nvSpPr>
          <p:cNvPr id="3" name="Inhaltsplatzhalter 2"/>
          <p:cNvSpPr>
            <a:spLocks noGrp="1"/>
          </p:cNvSpPr>
          <p:nvPr>
            <p:ph idx="1"/>
          </p:nvPr>
        </p:nvSpPr>
        <p:spPr/>
        <p:txBody>
          <a:bodyPr/>
          <a:lstStyle/>
          <a:p>
            <a:r>
              <a:rPr lang="de-DE" dirty="0" err="1" smtClean="0"/>
              <a:t>Sins</a:t>
            </a:r>
            <a:r>
              <a:rPr lang="de-DE" dirty="0" smtClean="0"/>
              <a:t> </a:t>
            </a:r>
            <a:r>
              <a:rPr lang="de-DE" dirty="0" err="1" smtClean="0"/>
              <a:t>of</a:t>
            </a:r>
            <a:r>
              <a:rPr lang="de-DE" dirty="0" smtClean="0"/>
              <a:t> </a:t>
            </a:r>
            <a:r>
              <a:rPr lang="de-DE" dirty="0" err="1" smtClean="0"/>
              <a:t>past</a:t>
            </a:r>
            <a:r>
              <a:rPr lang="de-DE" dirty="0" smtClean="0"/>
              <a:t> </a:t>
            </a:r>
            <a:r>
              <a:rPr lang="de-DE" dirty="0" err="1" smtClean="0"/>
              <a:t>always</a:t>
            </a:r>
            <a:r>
              <a:rPr lang="de-DE" dirty="0" smtClean="0"/>
              <a:t> </a:t>
            </a:r>
            <a:r>
              <a:rPr lang="de-DE" dirty="0" err="1" smtClean="0"/>
              <a:t>involved</a:t>
            </a:r>
            <a:r>
              <a:rPr lang="de-DE" dirty="0" smtClean="0"/>
              <a:t> lies </a:t>
            </a:r>
            <a:r>
              <a:rPr lang="de-DE" dirty="0" err="1" smtClean="0"/>
              <a:t>and</a:t>
            </a:r>
            <a:r>
              <a:rPr lang="de-DE" dirty="0" smtClean="0"/>
              <a:t> </a:t>
            </a:r>
            <a:r>
              <a:rPr lang="de-DE" dirty="0" err="1" smtClean="0"/>
              <a:t>arrogance</a:t>
            </a:r>
            <a:r>
              <a:rPr lang="de-DE" dirty="0" smtClean="0"/>
              <a:t>. These </a:t>
            </a:r>
            <a:r>
              <a:rPr lang="de-DE" dirty="0" err="1" smtClean="0"/>
              <a:t>can</a:t>
            </a:r>
            <a:r>
              <a:rPr lang="de-DE" dirty="0" smtClean="0"/>
              <a:t> </a:t>
            </a:r>
            <a:r>
              <a:rPr lang="de-DE" dirty="0" err="1" smtClean="0"/>
              <a:t>only</a:t>
            </a:r>
            <a:r>
              <a:rPr lang="de-DE" dirty="0" smtClean="0"/>
              <a:t> </a:t>
            </a:r>
            <a:r>
              <a:rPr lang="de-DE" dirty="0" err="1" smtClean="0"/>
              <a:t>be</a:t>
            </a:r>
            <a:r>
              <a:rPr lang="de-DE" dirty="0" smtClean="0"/>
              <a:t> </a:t>
            </a:r>
            <a:r>
              <a:rPr lang="de-DE" dirty="0" err="1" smtClean="0"/>
              <a:t>undone</a:t>
            </a:r>
            <a:r>
              <a:rPr lang="de-DE" dirty="0" smtClean="0"/>
              <a:t> </a:t>
            </a:r>
            <a:r>
              <a:rPr lang="de-DE" dirty="0" err="1" smtClean="0"/>
              <a:t>by</a:t>
            </a:r>
            <a:r>
              <a:rPr lang="de-DE" dirty="0" smtClean="0"/>
              <a:t> </a:t>
            </a:r>
            <a:r>
              <a:rPr lang="de-DE" dirty="0" err="1" smtClean="0"/>
              <a:t>the</a:t>
            </a:r>
            <a:r>
              <a:rPr lang="de-DE" dirty="0" smtClean="0"/>
              <a:t> </a:t>
            </a:r>
            <a:r>
              <a:rPr lang="de-DE" dirty="0" err="1" smtClean="0"/>
              <a:t>opposite</a:t>
            </a:r>
            <a:r>
              <a:rPr lang="de-DE" dirty="0" smtClean="0"/>
              <a:t>: </a:t>
            </a:r>
            <a:r>
              <a:rPr lang="de-DE" dirty="0" err="1" smtClean="0"/>
              <a:t>honesty</a:t>
            </a:r>
            <a:r>
              <a:rPr lang="de-DE" dirty="0" smtClean="0"/>
              <a:t> (</a:t>
            </a:r>
            <a:r>
              <a:rPr lang="de-DE" dirty="0" err="1" smtClean="0"/>
              <a:t>truth</a:t>
            </a:r>
            <a:r>
              <a:rPr lang="de-DE" dirty="0" smtClean="0"/>
              <a:t>) </a:t>
            </a:r>
            <a:r>
              <a:rPr lang="de-DE" dirty="0" err="1" smtClean="0"/>
              <a:t>and</a:t>
            </a:r>
            <a:r>
              <a:rPr lang="de-DE" dirty="0" smtClean="0"/>
              <a:t> </a:t>
            </a:r>
            <a:r>
              <a:rPr lang="de-DE" dirty="0" err="1" smtClean="0"/>
              <a:t>humility</a:t>
            </a:r>
            <a:r>
              <a:rPr lang="de-DE" dirty="0" smtClean="0"/>
              <a:t>.</a:t>
            </a:r>
            <a:endParaRPr lang="de-DE" dirty="0" smtClean="0"/>
          </a:p>
          <a:p>
            <a:r>
              <a:rPr lang="de-DE" dirty="0" smtClean="0"/>
              <a:t>Do not </a:t>
            </a:r>
            <a:r>
              <a:rPr lang="de-DE" dirty="0" err="1" smtClean="0"/>
              <a:t>claim</a:t>
            </a:r>
            <a:r>
              <a:rPr lang="de-DE" dirty="0" smtClean="0"/>
              <a:t> </a:t>
            </a:r>
            <a:r>
              <a:rPr lang="de-DE" dirty="0" err="1" smtClean="0"/>
              <a:t>to</a:t>
            </a:r>
            <a:r>
              <a:rPr lang="de-DE" dirty="0" smtClean="0"/>
              <a:t> </a:t>
            </a:r>
            <a:r>
              <a:rPr lang="de-DE" dirty="0" err="1" smtClean="0"/>
              <a:t>be</a:t>
            </a:r>
            <a:r>
              <a:rPr lang="de-DE" dirty="0" smtClean="0"/>
              <a:t> </a:t>
            </a:r>
            <a:r>
              <a:rPr lang="de-DE" dirty="0" err="1" smtClean="0"/>
              <a:t>more</a:t>
            </a:r>
            <a:r>
              <a:rPr lang="de-DE" dirty="0" smtClean="0"/>
              <a:t> </a:t>
            </a:r>
            <a:r>
              <a:rPr lang="de-DE" dirty="0" err="1" smtClean="0"/>
              <a:t>than</a:t>
            </a:r>
            <a:r>
              <a:rPr lang="de-DE" dirty="0" smtClean="0"/>
              <a:t> </a:t>
            </a:r>
            <a:r>
              <a:rPr lang="de-DE" dirty="0" err="1" smtClean="0"/>
              <a:t>you</a:t>
            </a:r>
            <a:r>
              <a:rPr lang="de-DE" dirty="0" smtClean="0"/>
              <a:t> </a:t>
            </a:r>
            <a:r>
              <a:rPr lang="de-DE" dirty="0" err="1" smtClean="0"/>
              <a:t>are</a:t>
            </a:r>
            <a:endParaRPr lang="de-DE" dirty="0" smtClean="0"/>
          </a:p>
          <a:p>
            <a:endParaRPr lang="de-DE" dirty="0" smtClean="0"/>
          </a:p>
          <a:p>
            <a:r>
              <a:rPr lang="de-DE" dirty="0" smtClean="0"/>
              <a:t>Do </a:t>
            </a:r>
            <a:r>
              <a:rPr lang="de-DE" dirty="0" smtClean="0"/>
              <a:t>not </a:t>
            </a:r>
            <a:r>
              <a:rPr lang="de-DE" dirty="0" err="1" smtClean="0"/>
              <a:t>act</a:t>
            </a:r>
            <a:r>
              <a:rPr lang="de-DE" dirty="0" smtClean="0"/>
              <a:t> </a:t>
            </a:r>
            <a:r>
              <a:rPr lang="de-DE" dirty="0" err="1" smtClean="0"/>
              <a:t>as</a:t>
            </a:r>
            <a:r>
              <a:rPr lang="de-DE" dirty="0" smtClean="0"/>
              <a:t> </a:t>
            </a:r>
            <a:r>
              <a:rPr lang="de-DE" dirty="0" err="1" smtClean="0"/>
              <a:t>less</a:t>
            </a:r>
            <a:r>
              <a:rPr lang="de-DE" dirty="0" smtClean="0"/>
              <a:t> </a:t>
            </a:r>
            <a:r>
              <a:rPr lang="de-DE" dirty="0" err="1" smtClean="0"/>
              <a:t>than</a:t>
            </a:r>
            <a:r>
              <a:rPr lang="de-DE" dirty="0" smtClean="0"/>
              <a:t> </a:t>
            </a:r>
            <a:r>
              <a:rPr lang="de-DE" dirty="0" err="1" smtClean="0"/>
              <a:t>you</a:t>
            </a:r>
            <a:r>
              <a:rPr lang="de-DE" dirty="0" smtClean="0"/>
              <a:t> </a:t>
            </a:r>
            <a:r>
              <a:rPr lang="de-DE" dirty="0" err="1" smtClean="0"/>
              <a:t>are</a:t>
            </a:r>
            <a:r>
              <a:rPr lang="de-DE" dirty="0" smtClean="0"/>
              <a:t>; </a:t>
            </a:r>
            <a:r>
              <a:rPr lang="de-DE" dirty="0" err="1" smtClean="0"/>
              <a:t>act</a:t>
            </a:r>
            <a:r>
              <a:rPr lang="de-DE" dirty="0" smtClean="0"/>
              <a:t> </a:t>
            </a:r>
            <a:r>
              <a:rPr lang="de-DE" dirty="0" err="1" smtClean="0"/>
              <a:t>as</a:t>
            </a:r>
            <a:r>
              <a:rPr lang="de-DE" dirty="0" smtClean="0"/>
              <a:t> Spirit-</a:t>
            </a:r>
            <a:r>
              <a:rPr lang="de-DE" dirty="0" err="1" smtClean="0"/>
              <a:t>filled</a:t>
            </a:r>
            <a:r>
              <a:rPr lang="de-DE" dirty="0" smtClean="0"/>
              <a:t> Christians </a:t>
            </a:r>
            <a:r>
              <a:rPr lang="de-DE" dirty="0" err="1" smtClean="0"/>
              <a:t>empowered</a:t>
            </a:r>
            <a:r>
              <a:rPr lang="de-DE" dirty="0" smtClean="0"/>
              <a:t> </a:t>
            </a:r>
            <a:r>
              <a:rPr lang="de-DE" dirty="0" err="1" smtClean="0"/>
              <a:t>by</a:t>
            </a:r>
            <a:r>
              <a:rPr lang="de-DE" dirty="0" smtClean="0"/>
              <a:t> </a:t>
            </a:r>
            <a:r>
              <a:rPr lang="de-DE" dirty="0" err="1" smtClean="0"/>
              <a:t>the</a:t>
            </a:r>
            <a:r>
              <a:rPr lang="de-DE" dirty="0" smtClean="0"/>
              <a:t> Lord</a:t>
            </a:r>
            <a:endParaRPr lang="de-DE" dirty="0" smtClean="0"/>
          </a:p>
          <a:p>
            <a:r>
              <a:rPr lang="de-DE" dirty="0" err="1" smtClean="0"/>
              <a:t>No</a:t>
            </a:r>
            <a:r>
              <a:rPr lang="de-DE" dirty="0" smtClean="0"/>
              <a:t> </a:t>
            </a:r>
            <a:r>
              <a:rPr lang="de-DE" dirty="0" err="1" smtClean="0"/>
              <a:t>pretence</a:t>
            </a:r>
            <a:r>
              <a:rPr lang="de-DE" dirty="0" smtClean="0"/>
              <a:t>, </a:t>
            </a:r>
            <a:r>
              <a:rPr lang="de-DE" dirty="0" err="1" smtClean="0"/>
              <a:t>no</a:t>
            </a:r>
            <a:r>
              <a:rPr lang="de-DE" dirty="0" smtClean="0"/>
              <a:t> </a:t>
            </a:r>
            <a:r>
              <a:rPr lang="de-DE" dirty="0" err="1" smtClean="0"/>
              <a:t>exaggeration</a:t>
            </a:r>
            <a:endParaRPr lang="de-DE" dirty="0"/>
          </a:p>
        </p:txBody>
      </p:sp>
    </p:spTree>
    <p:extLst>
      <p:ext uri="{BB962C8B-B14F-4D97-AF65-F5344CB8AC3E}">
        <p14:creationId xmlns:p14="http://schemas.microsoft.com/office/powerpoint/2010/main" val="15821680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dirty="0"/>
          </a:p>
        </p:txBody>
      </p:sp>
      <p:sp>
        <p:nvSpPr>
          <p:cNvPr id="3" name="Inhaltsplatzhalter 2"/>
          <p:cNvSpPr>
            <a:spLocks noGrp="1"/>
          </p:cNvSpPr>
          <p:nvPr>
            <p:ph idx="1"/>
          </p:nvPr>
        </p:nvSpPr>
        <p:spPr/>
        <p:txBody>
          <a:bodyPr/>
          <a:lstStyle/>
          <a:p>
            <a:pPr marL="0" indent="0">
              <a:buNone/>
            </a:pPr>
            <a:r>
              <a:rPr lang="en-GB" dirty="0" smtClean="0"/>
              <a:t>“Be completely humble and gentle; be patient, bearing with one another in love. Make every effort to keep the unity of the spirit through the bond of peace.” (Eph. 4: 2 – 3).</a:t>
            </a:r>
          </a:p>
          <a:p>
            <a:pPr marL="0" indent="0">
              <a:buNone/>
            </a:pPr>
            <a:r>
              <a:rPr lang="en-GB" dirty="0" smtClean="0"/>
              <a:t>The sins that have produced divisions, hatred and suspicion, have involved arrogance, attitudes of superiority, </a:t>
            </a:r>
            <a:r>
              <a:rPr lang="en-GB" dirty="0" err="1" smtClean="0"/>
              <a:t>Überheblichkeit</a:t>
            </a:r>
            <a:r>
              <a:rPr lang="en-GB" dirty="0"/>
              <a:t>.</a:t>
            </a:r>
            <a:endParaRPr lang="en-GB" dirty="0" smtClean="0"/>
          </a:p>
        </p:txBody>
      </p:sp>
    </p:spTree>
    <p:extLst>
      <p:ext uri="{BB962C8B-B14F-4D97-AF65-F5344CB8AC3E}">
        <p14:creationId xmlns:p14="http://schemas.microsoft.com/office/powerpoint/2010/main" val="3486145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SPIRITUAL REQUIREMENTS </a:t>
            </a:r>
            <a:endParaRPr lang="de-DE" dirty="0"/>
          </a:p>
        </p:txBody>
      </p:sp>
      <p:sp>
        <p:nvSpPr>
          <p:cNvPr id="3" name="Inhaltsplatzhalter 2"/>
          <p:cNvSpPr>
            <a:spLocks noGrp="1"/>
          </p:cNvSpPr>
          <p:nvPr>
            <p:ph idx="1"/>
          </p:nvPr>
        </p:nvSpPr>
        <p:spPr/>
        <p:txBody>
          <a:bodyPr/>
          <a:lstStyle/>
          <a:p>
            <a:pPr marL="0" indent="0">
              <a:buNone/>
            </a:pPr>
            <a:r>
              <a:rPr lang="de-DE" dirty="0" err="1" smtClean="0"/>
              <a:t>For</a:t>
            </a:r>
            <a:r>
              <a:rPr lang="de-DE" dirty="0" smtClean="0"/>
              <a:t> </a:t>
            </a:r>
            <a:r>
              <a:rPr lang="de-DE" dirty="0" err="1" smtClean="0"/>
              <a:t>being</a:t>
            </a:r>
            <a:r>
              <a:rPr lang="de-DE" dirty="0" smtClean="0"/>
              <a:t> </a:t>
            </a:r>
            <a:r>
              <a:rPr lang="de-DE" dirty="0" err="1" smtClean="0"/>
              <a:t>part</a:t>
            </a:r>
            <a:r>
              <a:rPr lang="de-DE" dirty="0" smtClean="0"/>
              <a:t> </a:t>
            </a:r>
            <a:r>
              <a:rPr lang="de-DE" dirty="0" err="1" smtClean="0"/>
              <a:t>of</a:t>
            </a:r>
            <a:r>
              <a:rPr lang="de-DE" dirty="0" smtClean="0"/>
              <a:t> </a:t>
            </a:r>
            <a:r>
              <a:rPr lang="de-DE" dirty="0" err="1" smtClean="0"/>
              <a:t>reconciliation</a:t>
            </a:r>
            <a:r>
              <a:rPr lang="de-DE" dirty="0" smtClean="0"/>
              <a:t> </a:t>
            </a:r>
            <a:r>
              <a:rPr lang="de-DE" dirty="0" err="1" smtClean="0"/>
              <a:t>activities</a:t>
            </a:r>
            <a:r>
              <a:rPr lang="de-DE" dirty="0" smtClean="0"/>
              <a:t>:</a:t>
            </a:r>
          </a:p>
          <a:p>
            <a:pPr marL="0" indent="0">
              <a:buNone/>
            </a:pPr>
            <a:endParaRPr lang="de-DE" dirty="0"/>
          </a:p>
          <a:p>
            <a:pPr marL="0" indent="0">
              <a:buNone/>
            </a:pPr>
            <a:r>
              <a:rPr lang="de-DE" dirty="0" err="1" smtClean="0"/>
              <a:t>Prayer</a:t>
            </a:r>
            <a:r>
              <a:rPr lang="de-DE" dirty="0" smtClean="0"/>
              <a:t> Teams </a:t>
            </a:r>
            <a:r>
              <a:rPr lang="de-DE" dirty="0" err="1" smtClean="0"/>
              <a:t>engaging</a:t>
            </a:r>
            <a:r>
              <a:rPr lang="de-DE" dirty="0" smtClean="0"/>
              <a:t> in </a:t>
            </a:r>
            <a:r>
              <a:rPr lang="de-DE" dirty="0" err="1" smtClean="0"/>
              <a:t>intercession</a:t>
            </a:r>
            <a:endParaRPr lang="de-DE" dirty="0" smtClean="0"/>
          </a:p>
          <a:p>
            <a:pPr marL="0" indent="0">
              <a:buNone/>
            </a:pPr>
            <a:endParaRPr lang="de-DE" dirty="0"/>
          </a:p>
          <a:p>
            <a:pPr marL="0" indent="0">
              <a:buNone/>
            </a:pPr>
            <a:r>
              <a:rPr lang="de-DE" dirty="0" err="1" smtClean="0"/>
              <a:t>Specific</a:t>
            </a:r>
            <a:r>
              <a:rPr lang="de-DE" dirty="0" smtClean="0"/>
              <a:t> Initiatives</a:t>
            </a:r>
          </a:p>
          <a:p>
            <a:pPr>
              <a:buFont typeface="Arial" charset="0"/>
              <a:buChar char="•"/>
            </a:pPr>
            <a:r>
              <a:rPr lang="de-DE" dirty="0" err="1" smtClean="0"/>
              <a:t>Addressing</a:t>
            </a:r>
            <a:r>
              <a:rPr lang="de-DE" dirty="0" smtClean="0"/>
              <a:t> </a:t>
            </a:r>
            <a:r>
              <a:rPr lang="de-DE" dirty="0" err="1" smtClean="0"/>
              <a:t>historical</a:t>
            </a:r>
            <a:r>
              <a:rPr lang="de-DE" dirty="0" smtClean="0"/>
              <a:t> </a:t>
            </a:r>
            <a:r>
              <a:rPr lang="de-DE" dirty="0" err="1" smtClean="0"/>
              <a:t>evils</a:t>
            </a:r>
            <a:r>
              <a:rPr lang="de-DE" dirty="0" smtClean="0"/>
              <a:t> in </a:t>
            </a:r>
            <a:r>
              <a:rPr lang="de-DE" dirty="0" err="1" smtClean="0"/>
              <a:t>your</a:t>
            </a:r>
            <a:r>
              <a:rPr lang="de-DE" dirty="0" smtClean="0"/>
              <a:t> </a:t>
            </a:r>
            <a:r>
              <a:rPr lang="de-DE" dirty="0" err="1" smtClean="0"/>
              <a:t>area</a:t>
            </a:r>
            <a:endParaRPr lang="de-DE" dirty="0" smtClean="0"/>
          </a:p>
          <a:p>
            <a:pPr>
              <a:buFont typeface="Arial" charset="0"/>
              <a:buChar char="•"/>
            </a:pPr>
            <a:r>
              <a:rPr lang="de-DE" dirty="0" err="1" smtClean="0"/>
              <a:t>Reconciliation</a:t>
            </a:r>
            <a:r>
              <a:rPr lang="de-DE" dirty="0" smtClean="0"/>
              <a:t> </a:t>
            </a:r>
            <a:r>
              <a:rPr lang="de-DE" dirty="0" err="1" smtClean="0"/>
              <a:t>with</a:t>
            </a:r>
            <a:r>
              <a:rPr lang="de-DE" dirty="0" smtClean="0"/>
              <a:t> </a:t>
            </a:r>
            <a:r>
              <a:rPr lang="de-DE" dirty="0" err="1" smtClean="0"/>
              <a:t>other</a:t>
            </a:r>
            <a:r>
              <a:rPr lang="de-DE" dirty="0" smtClean="0"/>
              <a:t> Church </a:t>
            </a:r>
            <a:r>
              <a:rPr lang="de-DE" dirty="0" err="1" smtClean="0"/>
              <a:t>communities</a:t>
            </a:r>
            <a:endParaRPr lang="de-DE" dirty="0"/>
          </a:p>
        </p:txBody>
      </p:sp>
    </p:spTree>
    <p:extLst>
      <p:ext uri="{BB962C8B-B14F-4D97-AF65-F5344CB8AC3E}">
        <p14:creationId xmlns:p14="http://schemas.microsoft.com/office/powerpoint/2010/main" val="22946754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SPIRITUAL LIFE</a:t>
            </a:r>
            <a:endParaRPr lang="de-DE" dirty="0"/>
          </a:p>
        </p:txBody>
      </p:sp>
      <p:sp>
        <p:nvSpPr>
          <p:cNvPr id="3" name="Inhaltsplatzhalter 2"/>
          <p:cNvSpPr>
            <a:spLocks noGrp="1"/>
          </p:cNvSpPr>
          <p:nvPr>
            <p:ph idx="1"/>
          </p:nvPr>
        </p:nvSpPr>
        <p:spPr/>
        <p:txBody>
          <a:bodyPr/>
          <a:lstStyle/>
          <a:p>
            <a:r>
              <a:rPr lang="de-DE" dirty="0" smtClean="0"/>
              <a:t>Personal </a:t>
            </a:r>
            <a:r>
              <a:rPr lang="de-DE" dirty="0" err="1" smtClean="0"/>
              <a:t>knowledge</a:t>
            </a:r>
            <a:r>
              <a:rPr lang="de-DE" dirty="0" smtClean="0"/>
              <a:t> </a:t>
            </a:r>
            <a:r>
              <a:rPr lang="de-DE" dirty="0" err="1" smtClean="0"/>
              <a:t>of</a:t>
            </a:r>
            <a:r>
              <a:rPr lang="de-DE" dirty="0" smtClean="0"/>
              <a:t> </a:t>
            </a:r>
            <a:r>
              <a:rPr lang="de-DE" dirty="0" err="1" smtClean="0"/>
              <a:t>the</a:t>
            </a:r>
            <a:r>
              <a:rPr lang="de-DE" dirty="0" smtClean="0"/>
              <a:t> Lord</a:t>
            </a:r>
          </a:p>
          <a:p>
            <a:r>
              <a:rPr lang="de-DE" dirty="0" smtClean="0"/>
              <a:t>Regular </a:t>
            </a:r>
            <a:r>
              <a:rPr lang="de-DE" dirty="0" err="1" smtClean="0"/>
              <a:t>reading</a:t>
            </a:r>
            <a:r>
              <a:rPr lang="de-DE" dirty="0" smtClean="0"/>
              <a:t> </a:t>
            </a:r>
            <a:r>
              <a:rPr lang="de-DE" dirty="0" err="1" smtClean="0"/>
              <a:t>of</a:t>
            </a:r>
            <a:r>
              <a:rPr lang="de-DE" dirty="0" smtClean="0"/>
              <a:t> </a:t>
            </a:r>
            <a:r>
              <a:rPr lang="de-DE" dirty="0" err="1" smtClean="0"/>
              <a:t>the</a:t>
            </a:r>
            <a:r>
              <a:rPr lang="de-DE" dirty="0" smtClean="0"/>
              <a:t> </a:t>
            </a:r>
            <a:r>
              <a:rPr lang="de-DE" dirty="0" err="1" smtClean="0"/>
              <a:t>Scriptures</a:t>
            </a:r>
            <a:endParaRPr lang="de-DE" dirty="0" smtClean="0"/>
          </a:p>
          <a:p>
            <a:r>
              <a:rPr lang="de-DE" dirty="0" err="1" smtClean="0"/>
              <a:t>Accustomed</a:t>
            </a:r>
            <a:r>
              <a:rPr lang="de-DE" dirty="0" smtClean="0"/>
              <a:t> </a:t>
            </a:r>
            <a:r>
              <a:rPr lang="de-DE" dirty="0" err="1" smtClean="0"/>
              <a:t>to</a:t>
            </a:r>
            <a:r>
              <a:rPr lang="de-DE" dirty="0" smtClean="0"/>
              <a:t> </a:t>
            </a:r>
            <a:r>
              <a:rPr lang="de-DE" dirty="0" err="1" smtClean="0"/>
              <a:t>examination</a:t>
            </a:r>
            <a:r>
              <a:rPr lang="de-DE" dirty="0" smtClean="0"/>
              <a:t> </a:t>
            </a:r>
            <a:r>
              <a:rPr lang="de-DE" dirty="0" err="1" smtClean="0"/>
              <a:t>of</a:t>
            </a:r>
            <a:r>
              <a:rPr lang="de-DE" dirty="0" smtClean="0"/>
              <a:t> </a:t>
            </a:r>
            <a:r>
              <a:rPr lang="de-DE" dirty="0" err="1" smtClean="0"/>
              <a:t>conscience</a:t>
            </a:r>
            <a:endParaRPr lang="de-DE" dirty="0" smtClean="0"/>
          </a:p>
          <a:p>
            <a:r>
              <a:rPr lang="de-DE" dirty="0" smtClean="0"/>
              <a:t>Freedom </a:t>
            </a:r>
            <a:r>
              <a:rPr lang="de-DE" dirty="0" err="1" smtClean="0"/>
              <a:t>from</a:t>
            </a:r>
            <a:r>
              <a:rPr lang="de-DE" dirty="0" smtClean="0"/>
              <a:t> spiritual </a:t>
            </a:r>
            <a:r>
              <a:rPr lang="de-DE" dirty="0" err="1" smtClean="0"/>
              <a:t>bondage</a:t>
            </a:r>
            <a:r>
              <a:rPr lang="de-DE" dirty="0" smtClean="0"/>
              <a:t>, </a:t>
            </a:r>
            <a:r>
              <a:rPr lang="de-DE" dirty="0" err="1" smtClean="0"/>
              <a:t>from</a:t>
            </a:r>
            <a:r>
              <a:rPr lang="de-DE" dirty="0" smtClean="0"/>
              <a:t> </a:t>
            </a:r>
            <a:r>
              <a:rPr lang="de-DE" dirty="0" err="1" smtClean="0"/>
              <a:t>anger</a:t>
            </a:r>
            <a:endParaRPr lang="de-DE" dirty="0" smtClean="0"/>
          </a:p>
          <a:p>
            <a:pPr marL="0" indent="0">
              <a:buNone/>
            </a:pPr>
            <a:r>
              <a:rPr lang="de-DE" dirty="0" err="1" smtClean="0"/>
              <a:t>Reconciliation</a:t>
            </a:r>
            <a:r>
              <a:rPr lang="de-DE" dirty="0" smtClean="0"/>
              <a:t> initiatives </a:t>
            </a:r>
            <a:r>
              <a:rPr lang="de-DE" dirty="0" err="1" smtClean="0"/>
              <a:t>address</a:t>
            </a:r>
            <a:r>
              <a:rPr lang="de-DE" dirty="0" smtClean="0"/>
              <a:t> spiritual </a:t>
            </a:r>
            <a:r>
              <a:rPr lang="de-DE" dirty="0" err="1" smtClean="0"/>
              <a:t>strongholds</a:t>
            </a:r>
            <a:r>
              <a:rPr lang="de-DE" dirty="0" smtClean="0"/>
              <a:t> </a:t>
            </a:r>
            <a:r>
              <a:rPr lang="de-DE" dirty="0" err="1" smtClean="0"/>
              <a:t>of</a:t>
            </a:r>
            <a:r>
              <a:rPr lang="de-DE" dirty="0" smtClean="0"/>
              <a:t> </a:t>
            </a:r>
            <a:r>
              <a:rPr lang="de-DE" dirty="0" err="1" smtClean="0"/>
              <a:t>evil</a:t>
            </a:r>
            <a:r>
              <a:rPr lang="de-DE" dirty="0" smtClean="0"/>
              <a:t> </a:t>
            </a:r>
            <a:r>
              <a:rPr lang="de-DE" dirty="0" err="1" smtClean="0"/>
              <a:t>spirits</a:t>
            </a:r>
            <a:r>
              <a:rPr lang="de-DE" dirty="0" smtClean="0"/>
              <a:t>: Matt. 12: 25 – 29.</a:t>
            </a:r>
          </a:p>
          <a:p>
            <a:pPr marL="0" indent="0">
              <a:buNone/>
            </a:pPr>
            <a:r>
              <a:rPr lang="de-DE" dirty="0" smtClean="0"/>
              <a:t>People </a:t>
            </a:r>
            <a:r>
              <a:rPr lang="de-DE" dirty="0" err="1" smtClean="0"/>
              <a:t>under</a:t>
            </a:r>
            <a:r>
              <a:rPr lang="de-DE" dirty="0" smtClean="0"/>
              <a:t> </a:t>
            </a:r>
            <a:r>
              <a:rPr lang="de-DE" dirty="0" err="1" smtClean="0"/>
              <a:t>evil</a:t>
            </a:r>
            <a:r>
              <a:rPr lang="de-DE" dirty="0" smtClean="0"/>
              <a:t> </a:t>
            </a:r>
            <a:r>
              <a:rPr lang="de-DE" dirty="0" err="1" smtClean="0"/>
              <a:t>influences</a:t>
            </a:r>
            <a:r>
              <a:rPr lang="de-DE" dirty="0" smtClean="0"/>
              <a:t> will block </a:t>
            </a:r>
            <a:r>
              <a:rPr lang="de-DE" dirty="0" err="1" smtClean="0"/>
              <a:t>and</a:t>
            </a:r>
            <a:r>
              <a:rPr lang="de-DE" dirty="0" smtClean="0"/>
              <a:t> </a:t>
            </a:r>
            <a:r>
              <a:rPr lang="de-DE" dirty="0" err="1" smtClean="0"/>
              <a:t>hinder</a:t>
            </a:r>
            <a:r>
              <a:rPr lang="de-DE" dirty="0" smtClean="0"/>
              <a:t> </a:t>
            </a:r>
            <a:r>
              <a:rPr lang="de-DE" dirty="0" err="1" smtClean="0"/>
              <a:t>healing</a:t>
            </a:r>
            <a:r>
              <a:rPr lang="de-DE" dirty="0" smtClean="0"/>
              <a:t> </a:t>
            </a:r>
            <a:r>
              <a:rPr lang="de-DE" dirty="0" err="1" smtClean="0"/>
              <a:t>and</a:t>
            </a:r>
            <a:r>
              <a:rPr lang="de-DE" dirty="0" smtClean="0"/>
              <a:t> </a:t>
            </a:r>
            <a:r>
              <a:rPr lang="de-DE" dirty="0" err="1" smtClean="0"/>
              <a:t>cleansing</a:t>
            </a:r>
            <a:r>
              <a:rPr lang="de-DE" dirty="0" smtClean="0"/>
              <a:t> </a:t>
            </a:r>
            <a:r>
              <a:rPr lang="de-DE" dirty="0" err="1" smtClean="0"/>
              <a:t>from</a:t>
            </a:r>
            <a:r>
              <a:rPr lang="de-DE" dirty="0" smtClean="0"/>
              <a:t> </a:t>
            </a:r>
            <a:r>
              <a:rPr lang="de-DE" dirty="0" err="1" smtClean="0"/>
              <a:t>past</a:t>
            </a:r>
            <a:r>
              <a:rPr lang="de-DE" dirty="0" smtClean="0"/>
              <a:t> </a:t>
            </a:r>
            <a:r>
              <a:rPr lang="de-DE" dirty="0" err="1" smtClean="0"/>
              <a:t>evils</a:t>
            </a:r>
            <a:r>
              <a:rPr lang="de-DE" dirty="0" smtClean="0"/>
              <a:t>.</a:t>
            </a:r>
          </a:p>
          <a:p>
            <a:endParaRPr lang="de-DE" dirty="0" smtClean="0"/>
          </a:p>
          <a:p>
            <a:endParaRPr lang="de-DE" dirty="0"/>
          </a:p>
        </p:txBody>
      </p:sp>
    </p:spTree>
    <p:extLst>
      <p:ext uri="{BB962C8B-B14F-4D97-AF65-F5344CB8AC3E}">
        <p14:creationId xmlns:p14="http://schemas.microsoft.com/office/powerpoint/2010/main" val="11427525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PRAYER TOGETHER</a:t>
            </a:r>
            <a:endParaRPr lang="de-DE" dirty="0"/>
          </a:p>
        </p:txBody>
      </p:sp>
      <p:sp>
        <p:nvSpPr>
          <p:cNvPr id="3" name="Inhaltsplatzhalter 2"/>
          <p:cNvSpPr>
            <a:spLocks noGrp="1"/>
          </p:cNvSpPr>
          <p:nvPr>
            <p:ph idx="1"/>
          </p:nvPr>
        </p:nvSpPr>
        <p:spPr/>
        <p:txBody>
          <a:bodyPr>
            <a:normAutofit fontScale="92500" lnSpcReduction="10000"/>
          </a:bodyPr>
          <a:lstStyle/>
          <a:p>
            <a:r>
              <a:rPr lang="en-GB" dirty="0"/>
              <a:t>“I tell you that if two of you on earth agree about anything you ask for, it will be done for you by my Father in heaven. For where two or three come together in my name, there am I with them.“ (Matt. 18: 19 – 20)</a:t>
            </a:r>
          </a:p>
          <a:p>
            <a:r>
              <a:rPr lang="en-GB" dirty="0"/>
              <a:t>Significance of two or three from different Christian churches and </a:t>
            </a:r>
            <a:r>
              <a:rPr lang="en-GB" dirty="0" smtClean="0"/>
              <a:t>denominations (important for societal issues, Holocaust memories)</a:t>
            </a:r>
            <a:endParaRPr lang="en-GB" dirty="0"/>
          </a:p>
          <a:p>
            <a:r>
              <a:rPr lang="en-GB" dirty="0"/>
              <a:t>Reconciliation already </a:t>
            </a:r>
            <a:r>
              <a:rPr lang="en-GB" dirty="0" smtClean="0"/>
              <a:t>being expressed </a:t>
            </a:r>
            <a:r>
              <a:rPr lang="en-GB" dirty="0"/>
              <a:t>in the prayer</a:t>
            </a:r>
          </a:p>
          <a:p>
            <a:endParaRPr lang="de-DE" dirty="0"/>
          </a:p>
        </p:txBody>
      </p:sp>
    </p:spTree>
    <p:extLst>
      <p:ext uri="{BB962C8B-B14F-4D97-AF65-F5344CB8AC3E}">
        <p14:creationId xmlns:p14="http://schemas.microsoft.com/office/powerpoint/2010/main" val="3407752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DYING WITH CHRIST</a:t>
            </a:r>
            <a:endParaRPr lang="de-DE" dirty="0"/>
          </a:p>
        </p:txBody>
      </p:sp>
      <p:sp>
        <p:nvSpPr>
          <p:cNvPr id="3" name="Inhaltsplatzhalter 2"/>
          <p:cNvSpPr>
            <a:spLocks noGrp="1"/>
          </p:cNvSpPr>
          <p:nvPr>
            <p:ph idx="1"/>
          </p:nvPr>
        </p:nvSpPr>
        <p:spPr/>
        <p:txBody>
          <a:bodyPr>
            <a:normAutofit lnSpcReduction="10000"/>
          </a:bodyPr>
          <a:lstStyle/>
          <a:p>
            <a:pPr marL="0" indent="0">
              <a:buNone/>
            </a:pPr>
            <a:r>
              <a:rPr lang="de-DE" dirty="0" err="1" smtClean="0"/>
              <a:t>Confessing</a:t>
            </a:r>
            <a:r>
              <a:rPr lang="de-DE" dirty="0" smtClean="0"/>
              <a:t> </a:t>
            </a:r>
            <a:r>
              <a:rPr lang="de-DE" dirty="0" err="1" smtClean="0"/>
              <a:t>the</a:t>
            </a:r>
            <a:r>
              <a:rPr lang="de-DE" dirty="0" smtClean="0"/>
              <a:t> </a:t>
            </a:r>
            <a:r>
              <a:rPr lang="de-DE" dirty="0" err="1" smtClean="0"/>
              <a:t>sins</a:t>
            </a:r>
            <a:r>
              <a:rPr lang="de-DE" dirty="0" smtClean="0"/>
              <a:t> </a:t>
            </a:r>
            <a:r>
              <a:rPr lang="de-DE" dirty="0" err="1" smtClean="0"/>
              <a:t>of</a:t>
            </a:r>
            <a:r>
              <a:rPr lang="de-DE" dirty="0" smtClean="0"/>
              <a:t> </a:t>
            </a:r>
            <a:r>
              <a:rPr lang="de-DE" dirty="0" err="1" smtClean="0"/>
              <a:t>the</a:t>
            </a:r>
            <a:r>
              <a:rPr lang="de-DE" dirty="0" smtClean="0"/>
              <a:t> </a:t>
            </a:r>
            <a:r>
              <a:rPr lang="de-DE" dirty="0" err="1" smtClean="0"/>
              <a:t>past</a:t>
            </a:r>
            <a:r>
              <a:rPr lang="de-DE" dirty="0" smtClean="0"/>
              <a:t> </a:t>
            </a:r>
            <a:r>
              <a:rPr lang="de-DE" dirty="0" err="1" smtClean="0"/>
              <a:t>means</a:t>
            </a:r>
            <a:r>
              <a:rPr lang="de-DE" dirty="0" smtClean="0"/>
              <a:t> a real </a:t>
            </a:r>
            <a:r>
              <a:rPr lang="de-DE" dirty="0" err="1" smtClean="0"/>
              <a:t>dying</a:t>
            </a:r>
            <a:r>
              <a:rPr lang="de-DE" dirty="0" smtClean="0"/>
              <a:t> </a:t>
            </a:r>
            <a:r>
              <a:rPr lang="de-DE" dirty="0" err="1" smtClean="0"/>
              <a:t>to</a:t>
            </a:r>
            <a:r>
              <a:rPr lang="de-DE" dirty="0" smtClean="0"/>
              <a:t> </a:t>
            </a:r>
            <a:r>
              <a:rPr lang="de-DE" dirty="0" err="1" smtClean="0"/>
              <a:t>wrong</a:t>
            </a:r>
            <a:r>
              <a:rPr lang="de-DE" dirty="0" smtClean="0"/>
              <a:t> </a:t>
            </a:r>
            <a:r>
              <a:rPr lang="de-DE" dirty="0" err="1" smtClean="0"/>
              <a:t>attitudes</a:t>
            </a:r>
            <a:r>
              <a:rPr lang="de-DE" dirty="0" smtClean="0"/>
              <a:t>, </a:t>
            </a:r>
            <a:r>
              <a:rPr lang="de-DE" dirty="0" err="1" smtClean="0"/>
              <a:t>distorted</a:t>
            </a:r>
            <a:r>
              <a:rPr lang="de-DE" dirty="0" smtClean="0"/>
              <a:t> </a:t>
            </a:r>
            <a:r>
              <a:rPr lang="de-DE" dirty="0" err="1" smtClean="0"/>
              <a:t>histories</a:t>
            </a:r>
            <a:r>
              <a:rPr lang="de-DE" dirty="0" smtClean="0"/>
              <a:t>,  </a:t>
            </a:r>
            <a:r>
              <a:rPr lang="de-DE" dirty="0" err="1" smtClean="0"/>
              <a:t>exaggerated</a:t>
            </a:r>
            <a:r>
              <a:rPr lang="de-DE" dirty="0" smtClean="0"/>
              <a:t> </a:t>
            </a:r>
            <a:r>
              <a:rPr lang="de-DE" dirty="0" err="1" smtClean="0"/>
              <a:t>nationalism</a:t>
            </a:r>
            <a:r>
              <a:rPr lang="de-DE" dirty="0" smtClean="0"/>
              <a:t>, </a:t>
            </a:r>
            <a:r>
              <a:rPr lang="de-DE" dirty="0" err="1" smtClean="0"/>
              <a:t>to</a:t>
            </a:r>
            <a:r>
              <a:rPr lang="de-DE" dirty="0" smtClean="0"/>
              <a:t> all </a:t>
            </a:r>
            <a:r>
              <a:rPr lang="de-DE" dirty="0" err="1" smtClean="0"/>
              <a:t>forms</a:t>
            </a:r>
            <a:r>
              <a:rPr lang="de-DE" dirty="0" smtClean="0"/>
              <a:t> </a:t>
            </a:r>
            <a:r>
              <a:rPr lang="de-DE" dirty="0" err="1" smtClean="0"/>
              <a:t>of</a:t>
            </a:r>
            <a:r>
              <a:rPr lang="de-DE" dirty="0" smtClean="0"/>
              <a:t> </a:t>
            </a:r>
            <a:r>
              <a:rPr lang="de-DE" dirty="0" err="1" smtClean="0"/>
              <a:t>triumphalism</a:t>
            </a:r>
            <a:r>
              <a:rPr lang="de-DE" dirty="0" smtClean="0"/>
              <a:t>.</a:t>
            </a:r>
          </a:p>
          <a:p>
            <a:pPr marL="0" indent="0">
              <a:buNone/>
            </a:pPr>
            <a:r>
              <a:rPr lang="de-DE" dirty="0" err="1" smtClean="0"/>
              <a:t>It</a:t>
            </a:r>
            <a:r>
              <a:rPr lang="de-DE" dirty="0" smtClean="0"/>
              <a:t> </a:t>
            </a:r>
            <a:r>
              <a:rPr lang="de-DE" dirty="0" err="1" smtClean="0"/>
              <a:t>involves</a:t>
            </a:r>
            <a:r>
              <a:rPr lang="de-DE" dirty="0" smtClean="0"/>
              <a:t> a </a:t>
            </a:r>
            <a:r>
              <a:rPr lang="de-DE" dirty="0" err="1" smtClean="0"/>
              <a:t>deep</a:t>
            </a:r>
            <a:r>
              <a:rPr lang="de-DE" dirty="0" smtClean="0"/>
              <a:t> </a:t>
            </a:r>
            <a:r>
              <a:rPr lang="de-DE" dirty="0" err="1" smtClean="0"/>
              <a:t>purification</a:t>
            </a:r>
            <a:r>
              <a:rPr lang="de-DE" dirty="0" smtClean="0"/>
              <a:t>.</a:t>
            </a:r>
          </a:p>
          <a:p>
            <a:pPr marL="0" indent="0">
              <a:buNone/>
            </a:pPr>
            <a:r>
              <a:rPr lang="de-DE" dirty="0" err="1" smtClean="0"/>
              <a:t>There</a:t>
            </a:r>
            <a:r>
              <a:rPr lang="de-DE" dirty="0" smtClean="0"/>
              <a:t> must </a:t>
            </a:r>
            <a:r>
              <a:rPr lang="de-DE" dirty="0" err="1" smtClean="0"/>
              <a:t>be</a:t>
            </a:r>
            <a:r>
              <a:rPr lang="de-DE" dirty="0" smtClean="0"/>
              <a:t> a </a:t>
            </a:r>
            <a:r>
              <a:rPr lang="de-DE" dirty="0" err="1" smtClean="0"/>
              <a:t>willingness</a:t>
            </a:r>
            <a:r>
              <a:rPr lang="de-DE" dirty="0" smtClean="0"/>
              <a:t> </a:t>
            </a:r>
            <a:r>
              <a:rPr lang="de-DE" dirty="0" err="1" smtClean="0"/>
              <a:t>to</a:t>
            </a:r>
            <a:r>
              <a:rPr lang="de-DE" dirty="0" smtClean="0"/>
              <a:t> follow Jesus in </a:t>
            </a:r>
            <a:r>
              <a:rPr lang="de-DE" dirty="0" err="1" smtClean="0"/>
              <a:t>criticism</a:t>
            </a:r>
            <a:r>
              <a:rPr lang="de-DE" dirty="0" smtClean="0"/>
              <a:t> </a:t>
            </a:r>
            <a:r>
              <a:rPr lang="de-DE" dirty="0" err="1" smtClean="0"/>
              <a:t>and</a:t>
            </a:r>
            <a:r>
              <a:rPr lang="de-DE" dirty="0" smtClean="0"/>
              <a:t> </a:t>
            </a:r>
            <a:r>
              <a:rPr lang="de-DE" dirty="0" err="1" smtClean="0"/>
              <a:t>rejection</a:t>
            </a:r>
            <a:r>
              <a:rPr lang="de-DE" dirty="0" smtClean="0"/>
              <a:t> </a:t>
            </a:r>
            <a:r>
              <a:rPr lang="de-DE" dirty="0" err="1" smtClean="0"/>
              <a:t>by</a:t>
            </a:r>
            <a:r>
              <a:rPr lang="de-DE" dirty="0" smtClean="0"/>
              <a:t> </a:t>
            </a:r>
            <a:r>
              <a:rPr lang="de-DE" dirty="0" err="1" smtClean="0"/>
              <a:t>some</a:t>
            </a:r>
            <a:r>
              <a:rPr lang="de-DE" dirty="0" smtClean="0"/>
              <a:t> </a:t>
            </a:r>
            <a:r>
              <a:rPr lang="de-DE" dirty="0" err="1" smtClean="0"/>
              <a:t>of</a:t>
            </a:r>
            <a:r>
              <a:rPr lang="de-DE" dirty="0" smtClean="0"/>
              <a:t> </a:t>
            </a:r>
            <a:r>
              <a:rPr lang="de-DE" dirty="0" err="1" smtClean="0"/>
              <a:t>one‘s</a:t>
            </a:r>
            <a:r>
              <a:rPr lang="de-DE" dirty="0" smtClean="0"/>
              <a:t> </a:t>
            </a:r>
            <a:r>
              <a:rPr lang="de-DE" dirty="0" err="1" smtClean="0"/>
              <a:t>own</a:t>
            </a:r>
            <a:r>
              <a:rPr lang="de-DE" dirty="0" smtClean="0"/>
              <a:t> </a:t>
            </a:r>
            <a:r>
              <a:rPr lang="de-DE" dirty="0" err="1" smtClean="0"/>
              <a:t>people</a:t>
            </a:r>
            <a:r>
              <a:rPr lang="de-DE" dirty="0" smtClean="0"/>
              <a:t>/</a:t>
            </a:r>
            <a:r>
              <a:rPr lang="de-DE" dirty="0" err="1" smtClean="0"/>
              <a:t>nation</a:t>
            </a:r>
            <a:r>
              <a:rPr lang="de-DE" dirty="0" smtClean="0"/>
              <a:t>/</a:t>
            </a:r>
            <a:r>
              <a:rPr lang="de-DE" dirty="0" err="1" smtClean="0"/>
              <a:t>church</a:t>
            </a:r>
            <a:r>
              <a:rPr lang="de-DE" dirty="0" smtClean="0"/>
              <a:t>.  </a:t>
            </a:r>
            <a:r>
              <a:rPr lang="de-DE" dirty="0" err="1" smtClean="0"/>
              <a:t>Being</a:t>
            </a:r>
            <a:r>
              <a:rPr lang="de-DE" dirty="0" smtClean="0"/>
              <a:t> a </a:t>
            </a:r>
            <a:r>
              <a:rPr lang="de-DE" dirty="0" err="1" smtClean="0"/>
              <a:t>pioneer</a:t>
            </a:r>
            <a:r>
              <a:rPr lang="de-DE" dirty="0" smtClean="0"/>
              <a:t> </a:t>
            </a:r>
            <a:r>
              <a:rPr lang="de-DE" dirty="0" err="1" smtClean="0"/>
              <a:t>of</a:t>
            </a:r>
            <a:r>
              <a:rPr lang="de-DE" dirty="0" smtClean="0"/>
              <a:t> </a:t>
            </a:r>
            <a:r>
              <a:rPr lang="de-DE" dirty="0" err="1" smtClean="0"/>
              <a:t>future</a:t>
            </a:r>
            <a:r>
              <a:rPr lang="de-DE" dirty="0" smtClean="0"/>
              <a:t> </a:t>
            </a:r>
            <a:r>
              <a:rPr lang="de-DE" dirty="0" err="1" smtClean="0"/>
              <a:t>reconciliation</a:t>
            </a:r>
            <a:r>
              <a:rPr lang="de-DE" smtClean="0"/>
              <a:t>.</a:t>
            </a:r>
            <a:endParaRPr lang="de-DE" dirty="0"/>
          </a:p>
        </p:txBody>
      </p:sp>
    </p:spTree>
    <p:extLst>
      <p:ext uri="{BB962C8B-B14F-4D97-AF65-F5344CB8AC3E}">
        <p14:creationId xmlns:p14="http://schemas.microsoft.com/office/powerpoint/2010/main" val="29535000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DIFFERENT LEVELS</a:t>
            </a:r>
            <a:endParaRPr lang="de-DE" dirty="0"/>
          </a:p>
        </p:txBody>
      </p:sp>
      <p:sp>
        <p:nvSpPr>
          <p:cNvPr id="3" name="Inhaltsplatzhalter 2"/>
          <p:cNvSpPr>
            <a:spLocks noGrp="1"/>
          </p:cNvSpPr>
          <p:nvPr>
            <p:ph idx="1"/>
          </p:nvPr>
        </p:nvSpPr>
        <p:spPr/>
        <p:txBody>
          <a:bodyPr>
            <a:normAutofit/>
          </a:bodyPr>
          <a:lstStyle/>
          <a:p>
            <a:pPr marL="0" indent="0">
              <a:buNone/>
            </a:pPr>
            <a:r>
              <a:rPr lang="de-DE" dirty="0" err="1" smtClean="0"/>
              <a:t>There</a:t>
            </a:r>
            <a:r>
              <a:rPr lang="de-DE" dirty="0" smtClean="0"/>
              <a:t> </a:t>
            </a:r>
            <a:r>
              <a:rPr lang="de-DE" dirty="0" err="1" smtClean="0"/>
              <a:t>are</a:t>
            </a:r>
            <a:r>
              <a:rPr lang="de-DE" dirty="0" smtClean="0"/>
              <a:t> different </a:t>
            </a:r>
            <a:r>
              <a:rPr lang="de-DE" dirty="0" err="1" smtClean="0"/>
              <a:t>levels</a:t>
            </a:r>
            <a:r>
              <a:rPr lang="de-DE" dirty="0" smtClean="0"/>
              <a:t> </a:t>
            </a:r>
            <a:r>
              <a:rPr lang="de-DE" dirty="0" err="1" smtClean="0"/>
              <a:t>of</a:t>
            </a:r>
            <a:r>
              <a:rPr lang="de-DE" dirty="0" smtClean="0"/>
              <a:t> </a:t>
            </a:r>
            <a:r>
              <a:rPr lang="de-DE" dirty="0" err="1" smtClean="0"/>
              <a:t>reconciliation</a:t>
            </a:r>
            <a:r>
              <a:rPr lang="de-DE" dirty="0" smtClean="0"/>
              <a:t>:</a:t>
            </a:r>
          </a:p>
          <a:p>
            <a:pPr marL="514350" indent="-514350">
              <a:buAutoNum type="arabicPeriod"/>
            </a:pPr>
            <a:r>
              <a:rPr lang="de-DE" dirty="0" smtClean="0"/>
              <a:t>Society: International, national, regional, </a:t>
            </a:r>
            <a:r>
              <a:rPr lang="de-DE" dirty="0" err="1" smtClean="0"/>
              <a:t>city</a:t>
            </a:r>
            <a:r>
              <a:rPr lang="de-DE" dirty="0" smtClean="0"/>
              <a:t>, </a:t>
            </a:r>
            <a:r>
              <a:rPr lang="de-DE" dirty="0" err="1" smtClean="0"/>
              <a:t>village</a:t>
            </a:r>
            <a:endParaRPr lang="de-DE" dirty="0" smtClean="0"/>
          </a:p>
          <a:p>
            <a:pPr marL="514350" indent="-514350">
              <a:buAutoNum type="arabicPeriod"/>
            </a:pPr>
            <a:r>
              <a:rPr lang="de-DE" dirty="0" smtClean="0"/>
              <a:t>Church: </a:t>
            </a:r>
            <a:r>
              <a:rPr lang="de-DE" dirty="0" err="1" smtClean="0"/>
              <a:t>Rome</a:t>
            </a:r>
            <a:r>
              <a:rPr lang="de-DE" dirty="0" smtClean="0"/>
              <a:t>, </a:t>
            </a:r>
            <a:r>
              <a:rPr lang="de-DE" dirty="0" err="1" smtClean="0"/>
              <a:t>nation</a:t>
            </a:r>
            <a:r>
              <a:rPr lang="de-DE" dirty="0" smtClean="0"/>
              <a:t>, </a:t>
            </a:r>
            <a:r>
              <a:rPr lang="de-DE" dirty="0" err="1" smtClean="0"/>
              <a:t>diocese</a:t>
            </a:r>
            <a:r>
              <a:rPr lang="de-DE" dirty="0" smtClean="0"/>
              <a:t>, </a:t>
            </a:r>
            <a:r>
              <a:rPr lang="de-DE" dirty="0" err="1" smtClean="0"/>
              <a:t>deanery</a:t>
            </a:r>
            <a:r>
              <a:rPr lang="de-DE" dirty="0" smtClean="0"/>
              <a:t>, </a:t>
            </a:r>
            <a:r>
              <a:rPr lang="de-DE" dirty="0" err="1" smtClean="0"/>
              <a:t>parish</a:t>
            </a:r>
            <a:endParaRPr lang="de-DE" dirty="0" smtClean="0"/>
          </a:p>
          <a:p>
            <a:pPr marL="514350" indent="-514350">
              <a:buAutoNum type="arabicPeriod"/>
            </a:pPr>
            <a:endParaRPr lang="de-DE" dirty="0" smtClean="0"/>
          </a:p>
          <a:p>
            <a:pPr marL="0" indent="0">
              <a:buNone/>
            </a:pPr>
            <a:r>
              <a:rPr lang="de-DE" dirty="0" smtClean="0"/>
              <a:t>Normal </a:t>
            </a:r>
            <a:r>
              <a:rPr lang="de-DE" dirty="0" err="1" smtClean="0"/>
              <a:t>order</a:t>
            </a:r>
            <a:r>
              <a:rPr lang="de-DE" dirty="0" smtClean="0"/>
              <a:t> </a:t>
            </a:r>
            <a:r>
              <a:rPr lang="de-DE" dirty="0" err="1" smtClean="0"/>
              <a:t>is</a:t>
            </a:r>
            <a:r>
              <a:rPr lang="de-DE" dirty="0" smtClean="0"/>
              <a:t> </a:t>
            </a:r>
            <a:r>
              <a:rPr lang="de-DE" dirty="0" err="1" smtClean="0"/>
              <a:t>that</a:t>
            </a:r>
            <a:r>
              <a:rPr lang="de-DE" dirty="0" smtClean="0"/>
              <a:t> </a:t>
            </a:r>
            <a:r>
              <a:rPr lang="de-DE" dirty="0" err="1" smtClean="0"/>
              <a:t>we</a:t>
            </a:r>
            <a:r>
              <a:rPr lang="de-DE" dirty="0" smtClean="0"/>
              <a:t> </a:t>
            </a:r>
            <a:r>
              <a:rPr lang="de-DE" dirty="0" err="1" smtClean="0"/>
              <a:t>begin</a:t>
            </a:r>
            <a:r>
              <a:rPr lang="de-DE" dirty="0" smtClean="0"/>
              <a:t> at </a:t>
            </a:r>
            <a:r>
              <a:rPr lang="de-DE" dirty="0" err="1" smtClean="0"/>
              <a:t>local</a:t>
            </a:r>
            <a:r>
              <a:rPr lang="de-DE" dirty="0" smtClean="0"/>
              <a:t> </a:t>
            </a:r>
            <a:r>
              <a:rPr lang="de-DE" dirty="0" err="1" smtClean="0"/>
              <a:t>level</a:t>
            </a:r>
            <a:r>
              <a:rPr lang="de-DE" dirty="0" smtClean="0"/>
              <a:t>, </a:t>
            </a:r>
            <a:r>
              <a:rPr lang="de-DE" dirty="0" err="1" smtClean="0"/>
              <a:t>and</a:t>
            </a:r>
            <a:r>
              <a:rPr lang="de-DE" dirty="0" smtClean="0"/>
              <a:t> </a:t>
            </a:r>
            <a:r>
              <a:rPr lang="de-DE" dirty="0" err="1" smtClean="0"/>
              <a:t>the</a:t>
            </a:r>
            <a:r>
              <a:rPr lang="de-DE" dirty="0" smtClean="0"/>
              <a:t> Lord will </a:t>
            </a:r>
            <a:r>
              <a:rPr lang="de-DE" dirty="0" err="1" smtClean="0"/>
              <a:t>raise</a:t>
            </a:r>
            <a:r>
              <a:rPr lang="de-DE" dirty="0" smtClean="0"/>
              <a:t> </a:t>
            </a:r>
            <a:r>
              <a:rPr lang="de-DE" dirty="0" err="1" smtClean="0"/>
              <a:t>some</a:t>
            </a:r>
            <a:r>
              <a:rPr lang="de-DE" dirty="0" smtClean="0"/>
              <a:t> </a:t>
            </a:r>
            <a:r>
              <a:rPr lang="de-DE" dirty="0" err="1" smtClean="0"/>
              <a:t>to</a:t>
            </a:r>
            <a:r>
              <a:rPr lang="de-DE" dirty="0" smtClean="0"/>
              <a:t> </a:t>
            </a:r>
            <a:r>
              <a:rPr lang="de-DE" dirty="0" err="1" smtClean="0"/>
              <a:t>work</a:t>
            </a:r>
            <a:r>
              <a:rPr lang="de-DE" dirty="0" smtClean="0"/>
              <a:t> at </a:t>
            </a:r>
            <a:r>
              <a:rPr lang="de-DE" dirty="0" err="1" smtClean="0"/>
              <a:t>higher</a:t>
            </a:r>
            <a:r>
              <a:rPr lang="de-DE" dirty="0" smtClean="0"/>
              <a:t> </a:t>
            </a:r>
            <a:r>
              <a:rPr lang="de-DE" dirty="0" err="1" smtClean="0"/>
              <a:t>levels</a:t>
            </a:r>
            <a:r>
              <a:rPr lang="de-DE" dirty="0"/>
              <a:t>.</a:t>
            </a:r>
          </a:p>
          <a:p>
            <a:pPr marL="514350" indent="-514350">
              <a:buAutoNum type="arabicPeriod"/>
            </a:pPr>
            <a:endParaRPr lang="de-DE" dirty="0" smtClean="0"/>
          </a:p>
        </p:txBody>
      </p:sp>
    </p:spTree>
    <p:extLst>
      <p:ext uri="{BB962C8B-B14F-4D97-AF65-F5344CB8AC3E}">
        <p14:creationId xmlns:p14="http://schemas.microsoft.com/office/powerpoint/2010/main" val="42185686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smtClean="0"/>
              <a:t>FROM COMPLETELY PRIVATE TO FULLY OFFICIAL</a:t>
            </a:r>
            <a:endParaRPr lang="de-DE" dirty="0"/>
          </a:p>
        </p:txBody>
      </p:sp>
      <p:sp>
        <p:nvSpPr>
          <p:cNvPr id="3" name="Inhaltsplatzhalter 2"/>
          <p:cNvSpPr>
            <a:spLocks noGrp="1"/>
          </p:cNvSpPr>
          <p:nvPr>
            <p:ph idx="1"/>
          </p:nvPr>
        </p:nvSpPr>
        <p:spPr/>
        <p:txBody>
          <a:bodyPr/>
          <a:lstStyle/>
          <a:p>
            <a:pPr marL="0" indent="0">
              <a:buNone/>
            </a:pPr>
            <a:r>
              <a:rPr lang="de-DE" dirty="0" err="1" smtClean="0"/>
              <a:t>There</a:t>
            </a:r>
            <a:r>
              <a:rPr lang="de-DE" dirty="0" smtClean="0"/>
              <a:t> </a:t>
            </a:r>
            <a:r>
              <a:rPr lang="de-DE" dirty="0" err="1" smtClean="0"/>
              <a:t>is</a:t>
            </a:r>
            <a:r>
              <a:rPr lang="de-DE" dirty="0" smtClean="0"/>
              <a:t> a </a:t>
            </a:r>
            <a:r>
              <a:rPr lang="de-DE" dirty="0" err="1" smtClean="0"/>
              <a:t>spectrum</a:t>
            </a:r>
            <a:r>
              <a:rPr lang="de-DE" dirty="0" smtClean="0"/>
              <a:t> </a:t>
            </a:r>
            <a:r>
              <a:rPr lang="de-DE" dirty="0" err="1" smtClean="0"/>
              <a:t>of</a:t>
            </a:r>
            <a:r>
              <a:rPr lang="de-DE" dirty="0" smtClean="0"/>
              <a:t> </a:t>
            </a:r>
            <a:r>
              <a:rPr lang="de-DE" dirty="0" err="1" smtClean="0"/>
              <a:t>possible</a:t>
            </a:r>
            <a:r>
              <a:rPr lang="de-DE" dirty="0" smtClean="0"/>
              <a:t> initiatives </a:t>
            </a:r>
            <a:r>
              <a:rPr lang="de-DE" dirty="0" err="1" smtClean="0"/>
              <a:t>from</a:t>
            </a:r>
            <a:r>
              <a:rPr lang="de-DE" dirty="0" smtClean="0"/>
              <a:t> </a:t>
            </a:r>
            <a:r>
              <a:rPr lang="de-DE" dirty="0" err="1" smtClean="0"/>
              <a:t>the</a:t>
            </a:r>
            <a:r>
              <a:rPr lang="de-DE" dirty="0" smtClean="0"/>
              <a:t> </a:t>
            </a:r>
            <a:r>
              <a:rPr lang="de-DE" dirty="0" err="1" smtClean="0"/>
              <a:t>most</a:t>
            </a:r>
            <a:r>
              <a:rPr lang="de-DE" dirty="0" smtClean="0"/>
              <a:t> private </a:t>
            </a:r>
            <a:r>
              <a:rPr lang="de-DE" dirty="0" err="1" smtClean="0"/>
              <a:t>to</a:t>
            </a:r>
            <a:r>
              <a:rPr lang="de-DE" dirty="0" smtClean="0"/>
              <a:t> </a:t>
            </a:r>
            <a:r>
              <a:rPr lang="de-DE" dirty="0" err="1" smtClean="0"/>
              <a:t>the</a:t>
            </a:r>
            <a:r>
              <a:rPr lang="de-DE" dirty="0" smtClean="0"/>
              <a:t> </a:t>
            </a:r>
            <a:r>
              <a:rPr lang="de-DE" dirty="0" err="1" smtClean="0"/>
              <a:t>fully</a:t>
            </a:r>
            <a:r>
              <a:rPr lang="de-DE" dirty="0" smtClean="0"/>
              <a:t> </a:t>
            </a:r>
            <a:r>
              <a:rPr lang="de-DE" dirty="0" err="1" smtClean="0"/>
              <a:t>official</a:t>
            </a:r>
            <a:r>
              <a:rPr lang="de-DE" dirty="0" smtClean="0"/>
              <a:t>. </a:t>
            </a:r>
          </a:p>
          <a:p>
            <a:pPr marL="0" indent="0">
              <a:buNone/>
            </a:pPr>
            <a:endParaRPr lang="de-DE" dirty="0" smtClean="0"/>
          </a:p>
          <a:p>
            <a:pPr marL="0" indent="0">
              <a:buNone/>
            </a:pPr>
            <a:r>
              <a:rPr lang="de-DE" dirty="0" smtClean="0"/>
              <a:t>A </a:t>
            </a:r>
            <a:r>
              <a:rPr lang="de-DE" dirty="0" err="1" smtClean="0"/>
              <a:t>strict</a:t>
            </a:r>
            <a:r>
              <a:rPr lang="de-DE" dirty="0" smtClean="0"/>
              <a:t> </a:t>
            </a:r>
            <a:r>
              <a:rPr lang="de-DE" dirty="0" err="1" smtClean="0"/>
              <a:t>categorization</a:t>
            </a:r>
            <a:r>
              <a:rPr lang="de-DE" dirty="0" smtClean="0"/>
              <a:t> </a:t>
            </a:r>
            <a:r>
              <a:rPr lang="de-DE" dirty="0" err="1" smtClean="0"/>
              <a:t>is</a:t>
            </a:r>
            <a:r>
              <a:rPr lang="de-DE" dirty="0" smtClean="0"/>
              <a:t> not </a:t>
            </a:r>
            <a:r>
              <a:rPr lang="de-DE" dirty="0" err="1" smtClean="0"/>
              <a:t>possible</a:t>
            </a:r>
            <a:r>
              <a:rPr lang="de-DE" dirty="0" smtClean="0"/>
              <a:t>.</a:t>
            </a:r>
          </a:p>
          <a:p>
            <a:pPr marL="0" indent="0">
              <a:buNone/>
            </a:pPr>
            <a:endParaRPr lang="de-DE" dirty="0" smtClean="0"/>
          </a:p>
          <a:p>
            <a:pPr marL="0" indent="0">
              <a:buNone/>
            </a:pPr>
            <a:r>
              <a:rPr lang="de-DE" dirty="0" smtClean="0"/>
              <a:t>But I </a:t>
            </a:r>
            <a:r>
              <a:rPr lang="de-DE" dirty="0" err="1" smtClean="0"/>
              <a:t>give</a:t>
            </a:r>
            <a:r>
              <a:rPr lang="de-DE" dirty="0" smtClean="0"/>
              <a:t> </a:t>
            </a:r>
            <a:r>
              <a:rPr lang="de-DE" dirty="0" err="1" smtClean="0"/>
              <a:t>you</a:t>
            </a:r>
            <a:r>
              <a:rPr lang="de-DE" dirty="0" smtClean="0"/>
              <a:t> </a:t>
            </a:r>
            <a:r>
              <a:rPr lang="de-DE" dirty="0" err="1" smtClean="0"/>
              <a:t>some</a:t>
            </a:r>
            <a:r>
              <a:rPr lang="de-DE" dirty="0" smtClean="0"/>
              <a:t> </a:t>
            </a:r>
            <a:r>
              <a:rPr lang="de-DE" dirty="0" err="1" smtClean="0"/>
              <a:t>example</a:t>
            </a:r>
            <a:r>
              <a:rPr lang="de-DE" dirty="0" smtClean="0"/>
              <a:t> </a:t>
            </a:r>
            <a:r>
              <a:rPr lang="de-DE" dirty="0" err="1" smtClean="0"/>
              <a:t>to</a:t>
            </a:r>
            <a:r>
              <a:rPr lang="de-DE" dirty="0" smtClean="0"/>
              <a:t> </a:t>
            </a:r>
            <a:r>
              <a:rPr lang="de-DE" dirty="0" err="1" smtClean="0"/>
              <a:t>show</a:t>
            </a:r>
            <a:r>
              <a:rPr lang="de-DE" dirty="0" smtClean="0"/>
              <a:t> </a:t>
            </a:r>
            <a:r>
              <a:rPr lang="de-DE" dirty="0" err="1" smtClean="0"/>
              <a:t>the</a:t>
            </a:r>
            <a:r>
              <a:rPr lang="de-DE" dirty="0" smtClean="0"/>
              <a:t> </a:t>
            </a:r>
            <a:r>
              <a:rPr lang="de-DE" dirty="0" err="1" smtClean="0"/>
              <a:t>range</a:t>
            </a:r>
            <a:r>
              <a:rPr lang="de-DE" dirty="0" smtClean="0"/>
              <a:t> </a:t>
            </a:r>
            <a:r>
              <a:rPr lang="de-DE" dirty="0" err="1" smtClean="0"/>
              <a:t>of</a:t>
            </a:r>
            <a:r>
              <a:rPr lang="de-DE" dirty="0" smtClean="0"/>
              <a:t> </a:t>
            </a:r>
            <a:r>
              <a:rPr lang="de-DE" dirty="0" err="1" smtClean="0"/>
              <a:t>possibilities</a:t>
            </a:r>
            <a:r>
              <a:rPr lang="de-DE" dirty="0" smtClean="0"/>
              <a:t> – </a:t>
            </a:r>
            <a:r>
              <a:rPr lang="de-DE" dirty="0" err="1" smtClean="0"/>
              <a:t>particularly</a:t>
            </a:r>
            <a:r>
              <a:rPr lang="de-DE" dirty="0" smtClean="0"/>
              <a:t> </a:t>
            </a:r>
            <a:r>
              <a:rPr lang="de-DE" dirty="0" err="1" smtClean="0"/>
              <a:t>how</a:t>
            </a:r>
            <a:r>
              <a:rPr lang="de-DE" dirty="0" smtClean="0"/>
              <a:t> </a:t>
            </a:r>
            <a:r>
              <a:rPr lang="de-DE" dirty="0" err="1" smtClean="0"/>
              <a:t>they</a:t>
            </a:r>
            <a:r>
              <a:rPr lang="de-DE" dirty="0" smtClean="0"/>
              <a:t> </a:t>
            </a:r>
            <a:r>
              <a:rPr lang="de-DE" dirty="0" err="1" smtClean="0"/>
              <a:t>concern</a:t>
            </a:r>
            <a:r>
              <a:rPr lang="de-DE" dirty="0" smtClean="0"/>
              <a:t> </a:t>
            </a:r>
            <a:r>
              <a:rPr lang="de-DE" dirty="0" err="1" smtClean="0"/>
              <a:t>priests</a:t>
            </a:r>
            <a:r>
              <a:rPr lang="de-DE" dirty="0" smtClean="0"/>
              <a:t>.</a:t>
            </a:r>
            <a:endParaRPr lang="de-DE" dirty="0"/>
          </a:p>
        </p:txBody>
      </p:sp>
    </p:spTree>
    <p:extLst>
      <p:ext uri="{BB962C8B-B14F-4D97-AF65-F5344CB8AC3E}">
        <p14:creationId xmlns:p14="http://schemas.microsoft.com/office/powerpoint/2010/main" val="8504627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P</a:t>
            </a:r>
            <a:r>
              <a:rPr lang="de-DE" dirty="0" smtClean="0"/>
              <a:t>rivate</a:t>
            </a:r>
            <a:endParaRPr lang="de-DE" dirty="0"/>
          </a:p>
        </p:txBody>
      </p:sp>
      <p:sp>
        <p:nvSpPr>
          <p:cNvPr id="3" name="Inhaltsplatzhalter 2"/>
          <p:cNvSpPr>
            <a:spLocks noGrp="1"/>
          </p:cNvSpPr>
          <p:nvPr>
            <p:ph idx="1"/>
          </p:nvPr>
        </p:nvSpPr>
        <p:spPr/>
        <p:txBody>
          <a:bodyPr/>
          <a:lstStyle/>
          <a:p>
            <a:pPr marL="0" indent="0">
              <a:buNone/>
            </a:pPr>
            <a:r>
              <a:rPr lang="de-DE" dirty="0" smtClean="0"/>
              <a:t>A </a:t>
            </a:r>
            <a:r>
              <a:rPr lang="de-DE" dirty="0" err="1" smtClean="0"/>
              <a:t>small</a:t>
            </a:r>
            <a:r>
              <a:rPr lang="de-DE" dirty="0" smtClean="0"/>
              <a:t> </a:t>
            </a:r>
            <a:r>
              <a:rPr lang="de-DE" dirty="0" err="1" smtClean="0"/>
              <a:t>group</a:t>
            </a:r>
            <a:r>
              <a:rPr lang="de-DE" dirty="0" smtClean="0"/>
              <a:t> </a:t>
            </a:r>
            <a:r>
              <a:rPr lang="de-DE" dirty="0" err="1" smtClean="0"/>
              <a:t>of</a:t>
            </a:r>
            <a:r>
              <a:rPr lang="de-DE" dirty="0" smtClean="0"/>
              <a:t> </a:t>
            </a:r>
            <a:r>
              <a:rPr lang="de-DE" dirty="0" err="1" smtClean="0"/>
              <a:t>people</a:t>
            </a:r>
            <a:r>
              <a:rPr lang="de-DE" dirty="0" smtClean="0"/>
              <a:t> </a:t>
            </a:r>
            <a:r>
              <a:rPr lang="de-DE" dirty="0" err="1" smtClean="0"/>
              <a:t>are</a:t>
            </a:r>
            <a:r>
              <a:rPr lang="de-DE" dirty="0" smtClean="0"/>
              <a:t> </a:t>
            </a:r>
            <a:r>
              <a:rPr lang="de-DE" dirty="0" err="1" smtClean="0"/>
              <a:t>led</a:t>
            </a:r>
            <a:r>
              <a:rPr lang="de-DE" dirty="0" smtClean="0"/>
              <a:t> </a:t>
            </a:r>
            <a:r>
              <a:rPr lang="de-DE" dirty="0" err="1" smtClean="0"/>
              <a:t>to</a:t>
            </a:r>
            <a:r>
              <a:rPr lang="de-DE" dirty="0" smtClean="0"/>
              <a:t> </a:t>
            </a:r>
            <a:r>
              <a:rPr lang="de-DE" dirty="0" err="1" smtClean="0"/>
              <a:t>pray</a:t>
            </a:r>
            <a:r>
              <a:rPr lang="de-DE" dirty="0" smtClean="0"/>
              <a:t> </a:t>
            </a:r>
            <a:r>
              <a:rPr lang="de-DE" dirty="0" err="1" smtClean="0"/>
              <a:t>for</a:t>
            </a:r>
            <a:r>
              <a:rPr lang="de-DE" dirty="0" smtClean="0"/>
              <a:t> </a:t>
            </a:r>
            <a:r>
              <a:rPr lang="de-DE" dirty="0" err="1" smtClean="0"/>
              <a:t>some</a:t>
            </a:r>
            <a:r>
              <a:rPr lang="de-DE" dirty="0" smtClean="0"/>
              <a:t> </a:t>
            </a:r>
            <a:r>
              <a:rPr lang="de-DE" dirty="0" err="1" smtClean="0"/>
              <a:t>local</a:t>
            </a:r>
            <a:r>
              <a:rPr lang="de-DE" dirty="0" smtClean="0"/>
              <a:t> </a:t>
            </a:r>
            <a:r>
              <a:rPr lang="de-DE" dirty="0" err="1" smtClean="0"/>
              <a:t>issues</a:t>
            </a:r>
            <a:r>
              <a:rPr lang="de-DE" dirty="0" smtClean="0"/>
              <a:t> </a:t>
            </a:r>
            <a:r>
              <a:rPr lang="de-DE" dirty="0" err="1" smtClean="0"/>
              <a:t>requiring</a:t>
            </a:r>
            <a:r>
              <a:rPr lang="de-DE" dirty="0" smtClean="0"/>
              <a:t> </a:t>
            </a:r>
            <a:r>
              <a:rPr lang="de-DE" dirty="0" err="1" smtClean="0"/>
              <a:t>healing</a:t>
            </a:r>
            <a:r>
              <a:rPr lang="de-DE" dirty="0" smtClean="0"/>
              <a:t>:</a:t>
            </a:r>
          </a:p>
          <a:p>
            <a:pPr>
              <a:buFont typeface="Arial" charset="0"/>
              <a:buChar char="•"/>
            </a:pPr>
            <a:r>
              <a:rPr lang="de-DE" dirty="0" smtClean="0"/>
              <a:t>Bad </a:t>
            </a:r>
            <a:r>
              <a:rPr lang="de-DE" dirty="0" err="1" smtClean="0"/>
              <a:t>relations</a:t>
            </a:r>
            <a:r>
              <a:rPr lang="de-DE" dirty="0" smtClean="0"/>
              <a:t> </a:t>
            </a:r>
            <a:r>
              <a:rPr lang="de-DE" dirty="0" err="1" smtClean="0"/>
              <a:t>between</a:t>
            </a:r>
            <a:r>
              <a:rPr lang="de-DE" dirty="0" smtClean="0"/>
              <a:t> </a:t>
            </a:r>
            <a:r>
              <a:rPr lang="de-DE" dirty="0" err="1" smtClean="0"/>
              <a:t>Catholics</a:t>
            </a:r>
            <a:r>
              <a:rPr lang="de-DE" dirty="0" smtClean="0"/>
              <a:t> </a:t>
            </a:r>
            <a:r>
              <a:rPr lang="de-DE" dirty="0" err="1" smtClean="0"/>
              <a:t>and</a:t>
            </a:r>
            <a:r>
              <a:rPr lang="de-DE" dirty="0" smtClean="0"/>
              <a:t> </a:t>
            </a:r>
            <a:r>
              <a:rPr lang="de-DE" dirty="0" err="1" smtClean="0"/>
              <a:t>Protestants</a:t>
            </a:r>
            <a:endParaRPr lang="de-DE" dirty="0" smtClean="0"/>
          </a:p>
          <a:p>
            <a:pPr>
              <a:buFont typeface="Arial" charset="0"/>
              <a:buChar char="•"/>
            </a:pPr>
            <a:r>
              <a:rPr lang="de-DE" dirty="0" err="1" smtClean="0"/>
              <a:t>Tensions</a:t>
            </a:r>
            <a:r>
              <a:rPr lang="de-DE" dirty="0" smtClean="0"/>
              <a:t> </a:t>
            </a:r>
            <a:r>
              <a:rPr lang="de-DE" dirty="0" err="1" smtClean="0"/>
              <a:t>between</a:t>
            </a:r>
            <a:r>
              <a:rPr lang="de-DE" dirty="0" smtClean="0"/>
              <a:t> </a:t>
            </a:r>
            <a:r>
              <a:rPr lang="de-DE" dirty="0" err="1" smtClean="0"/>
              <a:t>priests</a:t>
            </a:r>
            <a:r>
              <a:rPr lang="de-DE" dirty="0" smtClean="0"/>
              <a:t> </a:t>
            </a:r>
            <a:r>
              <a:rPr lang="de-DE" dirty="0" err="1" smtClean="0"/>
              <a:t>and</a:t>
            </a:r>
            <a:r>
              <a:rPr lang="de-DE" dirty="0" smtClean="0"/>
              <a:t> </a:t>
            </a:r>
            <a:r>
              <a:rPr lang="de-DE" dirty="0" err="1" smtClean="0"/>
              <a:t>lay</a:t>
            </a:r>
            <a:r>
              <a:rPr lang="de-DE" dirty="0" smtClean="0"/>
              <a:t> </a:t>
            </a:r>
            <a:r>
              <a:rPr lang="de-DE" dirty="0" err="1" smtClean="0"/>
              <a:t>people</a:t>
            </a:r>
            <a:endParaRPr lang="de-DE" dirty="0" smtClean="0"/>
          </a:p>
          <a:p>
            <a:pPr>
              <a:buFont typeface="Arial" charset="0"/>
              <a:buChar char="•"/>
            </a:pPr>
            <a:r>
              <a:rPr lang="de-DE" dirty="0" smtClean="0"/>
              <a:t>Treatment </a:t>
            </a:r>
            <a:r>
              <a:rPr lang="de-DE" dirty="0" err="1" smtClean="0"/>
              <a:t>of</a:t>
            </a:r>
            <a:r>
              <a:rPr lang="de-DE" dirty="0" smtClean="0"/>
              <a:t> Jews in </a:t>
            </a:r>
            <a:r>
              <a:rPr lang="de-DE" dirty="0" err="1" smtClean="0"/>
              <a:t>your</a:t>
            </a:r>
            <a:r>
              <a:rPr lang="de-DE" dirty="0" smtClean="0"/>
              <a:t> </a:t>
            </a:r>
            <a:r>
              <a:rPr lang="de-DE" dirty="0" err="1" smtClean="0"/>
              <a:t>city</a:t>
            </a:r>
            <a:r>
              <a:rPr lang="de-DE" dirty="0" smtClean="0"/>
              <a:t> in </a:t>
            </a:r>
            <a:r>
              <a:rPr lang="de-DE" dirty="0" err="1" smtClean="0"/>
              <a:t>the</a:t>
            </a:r>
            <a:r>
              <a:rPr lang="de-DE" dirty="0" smtClean="0"/>
              <a:t> </a:t>
            </a:r>
            <a:r>
              <a:rPr lang="de-DE" dirty="0" err="1" smtClean="0"/>
              <a:t>past</a:t>
            </a:r>
            <a:endParaRPr lang="de-DE" dirty="0" smtClean="0"/>
          </a:p>
        </p:txBody>
      </p:sp>
    </p:spTree>
    <p:extLst>
      <p:ext uri="{BB962C8B-B14F-4D97-AF65-F5344CB8AC3E}">
        <p14:creationId xmlns:p14="http://schemas.microsoft.com/office/powerpoint/2010/main" val="31753338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Is</a:t>
            </a:r>
            <a:r>
              <a:rPr lang="de-DE" dirty="0" smtClean="0"/>
              <a:t> </a:t>
            </a:r>
            <a:r>
              <a:rPr lang="de-DE" dirty="0" err="1" smtClean="0"/>
              <a:t>Permission</a:t>
            </a:r>
            <a:r>
              <a:rPr lang="de-DE" dirty="0" smtClean="0"/>
              <a:t> </a:t>
            </a:r>
            <a:r>
              <a:rPr lang="de-DE" dirty="0" err="1" smtClean="0"/>
              <a:t>Needed</a:t>
            </a:r>
            <a:r>
              <a:rPr lang="de-DE" dirty="0" smtClean="0"/>
              <a:t>?</a:t>
            </a:r>
            <a:endParaRPr lang="de-DE" dirty="0"/>
          </a:p>
        </p:txBody>
      </p:sp>
      <p:sp>
        <p:nvSpPr>
          <p:cNvPr id="3" name="Inhaltsplatzhalter 2"/>
          <p:cNvSpPr>
            <a:spLocks noGrp="1"/>
          </p:cNvSpPr>
          <p:nvPr>
            <p:ph idx="1"/>
          </p:nvPr>
        </p:nvSpPr>
        <p:spPr/>
        <p:txBody>
          <a:bodyPr>
            <a:normAutofit fontScale="92500"/>
          </a:bodyPr>
          <a:lstStyle/>
          <a:p>
            <a:pPr marL="0" indent="0">
              <a:buNone/>
            </a:pPr>
            <a:r>
              <a:rPr lang="de-DE" dirty="0" smtClean="0"/>
              <a:t>Lay </a:t>
            </a:r>
            <a:r>
              <a:rPr lang="de-DE" dirty="0" err="1" smtClean="0"/>
              <a:t>people</a:t>
            </a:r>
            <a:r>
              <a:rPr lang="de-DE" dirty="0" smtClean="0"/>
              <a:t> do not </a:t>
            </a:r>
            <a:r>
              <a:rPr lang="de-DE" dirty="0" err="1" smtClean="0"/>
              <a:t>need</a:t>
            </a:r>
            <a:r>
              <a:rPr lang="de-DE" dirty="0" smtClean="0"/>
              <a:t> </a:t>
            </a:r>
            <a:r>
              <a:rPr lang="de-DE" dirty="0" err="1" smtClean="0"/>
              <a:t>permission</a:t>
            </a:r>
            <a:r>
              <a:rPr lang="de-DE" dirty="0" smtClean="0"/>
              <a:t> </a:t>
            </a:r>
            <a:r>
              <a:rPr lang="de-DE" dirty="0" err="1" smtClean="0"/>
              <a:t>to</a:t>
            </a:r>
            <a:r>
              <a:rPr lang="de-DE" dirty="0" smtClean="0"/>
              <a:t> </a:t>
            </a:r>
            <a:r>
              <a:rPr lang="de-DE" dirty="0" err="1" smtClean="0"/>
              <a:t>come</a:t>
            </a:r>
            <a:r>
              <a:rPr lang="de-DE" dirty="0" smtClean="0"/>
              <a:t> </a:t>
            </a:r>
            <a:r>
              <a:rPr lang="de-DE" dirty="0" err="1" smtClean="0"/>
              <a:t>together</a:t>
            </a:r>
            <a:r>
              <a:rPr lang="de-DE" dirty="0" smtClean="0"/>
              <a:t> </a:t>
            </a:r>
            <a:r>
              <a:rPr lang="de-DE" dirty="0" err="1" smtClean="0"/>
              <a:t>and</a:t>
            </a:r>
            <a:r>
              <a:rPr lang="de-DE" dirty="0" smtClean="0"/>
              <a:t> </a:t>
            </a:r>
            <a:r>
              <a:rPr lang="de-DE" dirty="0" err="1" smtClean="0"/>
              <a:t>pray</a:t>
            </a:r>
            <a:r>
              <a:rPr lang="de-DE" dirty="0" smtClean="0"/>
              <a:t>.</a:t>
            </a:r>
          </a:p>
          <a:p>
            <a:pPr marL="0" indent="0">
              <a:buNone/>
            </a:pPr>
            <a:r>
              <a:rPr lang="de-DE" dirty="0" smtClean="0"/>
              <a:t>But </a:t>
            </a:r>
            <a:r>
              <a:rPr lang="de-DE" dirty="0" err="1" smtClean="0"/>
              <a:t>right</a:t>
            </a:r>
            <a:r>
              <a:rPr lang="de-DE" dirty="0" smtClean="0"/>
              <a:t> </a:t>
            </a:r>
            <a:r>
              <a:rPr lang="de-DE" dirty="0" err="1" smtClean="0"/>
              <a:t>relations</a:t>
            </a:r>
            <a:r>
              <a:rPr lang="de-DE" dirty="0" smtClean="0"/>
              <a:t> </a:t>
            </a:r>
            <a:r>
              <a:rPr lang="de-DE" dirty="0" err="1" smtClean="0"/>
              <a:t>and</a:t>
            </a:r>
            <a:r>
              <a:rPr lang="de-DE" dirty="0" smtClean="0"/>
              <a:t> proper </a:t>
            </a:r>
            <a:r>
              <a:rPr lang="de-DE" dirty="0" err="1" smtClean="0"/>
              <a:t>respect</a:t>
            </a:r>
            <a:r>
              <a:rPr lang="de-DE" dirty="0" smtClean="0"/>
              <a:t> </a:t>
            </a:r>
            <a:r>
              <a:rPr lang="de-DE" dirty="0" err="1" smtClean="0"/>
              <a:t>recommend</a:t>
            </a:r>
            <a:r>
              <a:rPr lang="de-DE" dirty="0" smtClean="0"/>
              <a:t> </a:t>
            </a:r>
            <a:r>
              <a:rPr lang="de-DE" dirty="0" err="1" smtClean="0"/>
              <a:t>informing</a:t>
            </a:r>
            <a:r>
              <a:rPr lang="de-DE" dirty="0" smtClean="0"/>
              <a:t> </a:t>
            </a:r>
            <a:r>
              <a:rPr lang="de-DE" dirty="0" err="1" smtClean="0"/>
              <a:t>the</a:t>
            </a:r>
            <a:r>
              <a:rPr lang="de-DE" dirty="0" smtClean="0"/>
              <a:t> priest </a:t>
            </a:r>
            <a:r>
              <a:rPr lang="de-DE" dirty="0" err="1" smtClean="0"/>
              <a:t>and</a:t>
            </a:r>
            <a:r>
              <a:rPr lang="de-DE" dirty="0" smtClean="0"/>
              <a:t> </a:t>
            </a:r>
            <a:r>
              <a:rPr lang="de-DE" dirty="0" err="1" smtClean="0"/>
              <a:t>asking</a:t>
            </a:r>
            <a:r>
              <a:rPr lang="de-DE" dirty="0" smtClean="0"/>
              <a:t> </a:t>
            </a:r>
            <a:r>
              <a:rPr lang="de-DE" dirty="0" err="1" smtClean="0"/>
              <a:t>his</a:t>
            </a:r>
            <a:r>
              <a:rPr lang="de-DE" dirty="0" smtClean="0"/>
              <a:t> </a:t>
            </a:r>
            <a:r>
              <a:rPr lang="de-DE" dirty="0" err="1" smtClean="0"/>
              <a:t>blessing</a:t>
            </a:r>
            <a:r>
              <a:rPr lang="de-DE" dirty="0" smtClean="0"/>
              <a:t>. </a:t>
            </a:r>
            <a:r>
              <a:rPr lang="de-DE" dirty="0" err="1" smtClean="0"/>
              <a:t>Permission</a:t>
            </a:r>
            <a:r>
              <a:rPr lang="de-DE" dirty="0" smtClean="0"/>
              <a:t> </a:t>
            </a:r>
            <a:r>
              <a:rPr lang="de-DE" dirty="0" err="1" smtClean="0"/>
              <a:t>is</a:t>
            </a:r>
            <a:r>
              <a:rPr lang="de-DE" dirty="0" smtClean="0"/>
              <a:t> </a:t>
            </a:r>
            <a:r>
              <a:rPr lang="de-DE" dirty="0" err="1" smtClean="0"/>
              <a:t>needed</a:t>
            </a:r>
            <a:r>
              <a:rPr lang="de-DE" dirty="0" smtClean="0"/>
              <a:t> </a:t>
            </a:r>
            <a:r>
              <a:rPr lang="de-DE" dirty="0" err="1" smtClean="0"/>
              <a:t>to</a:t>
            </a:r>
            <a:r>
              <a:rPr lang="de-DE" dirty="0" smtClean="0"/>
              <a:t> </a:t>
            </a:r>
            <a:r>
              <a:rPr lang="de-DE" dirty="0" err="1" smtClean="0"/>
              <a:t>name</a:t>
            </a:r>
            <a:r>
              <a:rPr lang="de-DE" dirty="0" smtClean="0"/>
              <a:t> a </a:t>
            </a:r>
            <a:r>
              <a:rPr lang="de-DE" dirty="0" err="1" smtClean="0"/>
              <a:t>group</a:t>
            </a:r>
            <a:r>
              <a:rPr lang="de-DE" dirty="0" smtClean="0"/>
              <a:t> a </a:t>
            </a:r>
            <a:r>
              <a:rPr lang="de-DE" dirty="0" err="1" smtClean="0"/>
              <a:t>Catholic</a:t>
            </a:r>
            <a:r>
              <a:rPr lang="de-DE" dirty="0" smtClean="0"/>
              <a:t> </a:t>
            </a:r>
            <a:r>
              <a:rPr lang="de-DE" dirty="0" err="1" smtClean="0"/>
              <a:t>group</a:t>
            </a:r>
            <a:r>
              <a:rPr lang="de-DE" dirty="0" smtClean="0"/>
              <a:t> (Canon 216) – but </a:t>
            </a:r>
            <a:r>
              <a:rPr lang="de-DE" dirty="0" err="1" smtClean="0"/>
              <a:t>then</a:t>
            </a:r>
            <a:r>
              <a:rPr lang="de-DE" dirty="0" smtClean="0"/>
              <a:t> </a:t>
            </a:r>
            <a:r>
              <a:rPr lang="de-DE" dirty="0" err="1" smtClean="0"/>
              <a:t>it</a:t>
            </a:r>
            <a:r>
              <a:rPr lang="de-DE" dirty="0" smtClean="0"/>
              <a:t> </a:t>
            </a:r>
            <a:r>
              <a:rPr lang="de-DE" dirty="0" err="1" smtClean="0"/>
              <a:t>is</a:t>
            </a:r>
            <a:r>
              <a:rPr lang="de-DE" dirty="0" smtClean="0"/>
              <a:t> </a:t>
            </a:r>
            <a:r>
              <a:rPr lang="de-DE" dirty="0" err="1" smtClean="0"/>
              <a:t>no</a:t>
            </a:r>
            <a:r>
              <a:rPr lang="de-DE" dirty="0" smtClean="0"/>
              <a:t> </a:t>
            </a:r>
            <a:r>
              <a:rPr lang="de-DE" dirty="0" err="1" smtClean="0"/>
              <a:t>longer</a:t>
            </a:r>
            <a:r>
              <a:rPr lang="de-DE" dirty="0" smtClean="0"/>
              <a:t> private.</a:t>
            </a:r>
          </a:p>
          <a:p>
            <a:pPr marL="0" indent="0">
              <a:buNone/>
            </a:pPr>
            <a:r>
              <a:rPr lang="de-DE" dirty="0" smtClean="0"/>
              <a:t>Such private initiatives </a:t>
            </a:r>
            <a:r>
              <a:rPr lang="de-DE" dirty="0" err="1" smtClean="0"/>
              <a:t>of</a:t>
            </a:r>
            <a:r>
              <a:rPr lang="de-DE" dirty="0" smtClean="0"/>
              <a:t> </a:t>
            </a:r>
            <a:r>
              <a:rPr lang="de-DE" dirty="0" err="1" smtClean="0"/>
              <a:t>prayer</a:t>
            </a:r>
            <a:r>
              <a:rPr lang="de-DE" dirty="0" smtClean="0"/>
              <a:t> </a:t>
            </a:r>
            <a:r>
              <a:rPr lang="de-DE" dirty="0" err="1" smtClean="0"/>
              <a:t>are</a:t>
            </a:r>
            <a:r>
              <a:rPr lang="de-DE" dirty="0" smtClean="0"/>
              <a:t> a </a:t>
            </a:r>
            <a:r>
              <a:rPr lang="de-DE" dirty="0" err="1" smtClean="0"/>
              <a:t>secret</a:t>
            </a:r>
            <a:r>
              <a:rPr lang="de-DE" dirty="0" smtClean="0"/>
              <a:t> </a:t>
            </a:r>
            <a:r>
              <a:rPr lang="de-DE" dirty="0" err="1" smtClean="0"/>
              <a:t>between</a:t>
            </a:r>
            <a:r>
              <a:rPr lang="de-DE" dirty="0" smtClean="0"/>
              <a:t> </a:t>
            </a:r>
            <a:r>
              <a:rPr lang="de-DE" dirty="0" err="1" smtClean="0"/>
              <a:t>the</a:t>
            </a:r>
            <a:r>
              <a:rPr lang="de-DE" dirty="0" smtClean="0"/>
              <a:t> </a:t>
            </a:r>
            <a:r>
              <a:rPr lang="de-DE" dirty="0" err="1" smtClean="0"/>
              <a:t>people</a:t>
            </a:r>
            <a:r>
              <a:rPr lang="de-DE" dirty="0" smtClean="0"/>
              <a:t> </a:t>
            </a:r>
            <a:r>
              <a:rPr lang="de-DE" dirty="0" err="1" smtClean="0"/>
              <a:t>praying</a:t>
            </a:r>
            <a:r>
              <a:rPr lang="de-DE" dirty="0" smtClean="0"/>
              <a:t> </a:t>
            </a:r>
            <a:r>
              <a:rPr lang="de-DE" dirty="0" err="1" smtClean="0"/>
              <a:t>and</a:t>
            </a:r>
            <a:r>
              <a:rPr lang="de-DE" dirty="0" smtClean="0"/>
              <a:t> </a:t>
            </a:r>
            <a:r>
              <a:rPr lang="de-DE" dirty="0" err="1" smtClean="0"/>
              <a:t>the</a:t>
            </a:r>
            <a:r>
              <a:rPr lang="de-DE" dirty="0" smtClean="0"/>
              <a:t> Lord. </a:t>
            </a:r>
            <a:r>
              <a:rPr lang="de-DE" dirty="0" err="1" smtClean="0"/>
              <a:t>They</a:t>
            </a:r>
            <a:r>
              <a:rPr lang="de-DE" dirty="0" smtClean="0"/>
              <a:t> </a:t>
            </a:r>
            <a:r>
              <a:rPr lang="de-DE" dirty="0" err="1" smtClean="0"/>
              <a:t>should</a:t>
            </a:r>
            <a:r>
              <a:rPr lang="de-DE" dirty="0" smtClean="0"/>
              <a:t> not </a:t>
            </a:r>
            <a:r>
              <a:rPr lang="de-DE" dirty="0" err="1" smtClean="0"/>
              <a:t>seek</a:t>
            </a:r>
            <a:r>
              <a:rPr lang="de-DE" dirty="0" smtClean="0"/>
              <a:t> </a:t>
            </a:r>
            <a:r>
              <a:rPr lang="de-DE" dirty="0" err="1" smtClean="0"/>
              <a:t>publicity</a:t>
            </a:r>
            <a:r>
              <a:rPr lang="de-DE" dirty="0" smtClean="0"/>
              <a:t>.</a:t>
            </a:r>
            <a:endParaRPr lang="de-DE" dirty="0"/>
          </a:p>
        </p:txBody>
      </p:sp>
    </p:spTree>
    <p:extLst>
      <p:ext uri="{BB962C8B-B14F-4D97-AF65-F5344CB8AC3E}">
        <p14:creationId xmlns:p14="http://schemas.microsoft.com/office/powerpoint/2010/main" val="21160576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TOTALLY OFFICIAL</a:t>
            </a:r>
            <a:endParaRPr lang="de-DE" dirty="0"/>
          </a:p>
        </p:txBody>
      </p:sp>
      <p:sp>
        <p:nvSpPr>
          <p:cNvPr id="3" name="Inhaltsplatzhalter 2"/>
          <p:cNvSpPr>
            <a:spLocks noGrp="1"/>
          </p:cNvSpPr>
          <p:nvPr>
            <p:ph idx="1"/>
          </p:nvPr>
        </p:nvSpPr>
        <p:spPr/>
        <p:txBody>
          <a:bodyPr/>
          <a:lstStyle/>
          <a:p>
            <a:pPr marL="0" indent="0">
              <a:buNone/>
            </a:pPr>
            <a:r>
              <a:rPr lang="de-DE" dirty="0" smtClean="0"/>
              <a:t>Statements </a:t>
            </a:r>
            <a:r>
              <a:rPr lang="de-DE" dirty="0" err="1" smtClean="0"/>
              <a:t>of</a:t>
            </a:r>
            <a:r>
              <a:rPr lang="de-DE" dirty="0" smtClean="0"/>
              <a:t> </a:t>
            </a:r>
            <a:r>
              <a:rPr lang="de-DE" dirty="0" err="1" smtClean="0"/>
              <a:t>repentance</a:t>
            </a:r>
            <a:r>
              <a:rPr lang="de-DE" dirty="0" smtClean="0"/>
              <a:t> </a:t>
            </a:r>
            <a:r>
              <a:rPr lang="de-DE" dirty="0" err="1" smtClean="0"/>
              <a:t>for</a:t>
            </a:r>
            <a:r>
              <a:rPr lang="de-DE" dirty="0" smtClean="0"/>
              <a:t> </a:t>
            </a:r>
            <a:r>
              <a:rPr lang="de-DE" dirty="0" err="1" smtClean="0"/>
              <a:t>reconciliation</a:t>
            </a:r>
            <a:r>
              <a:rPr lang="de-DE" dirty="0" smtClean="0"/>
              <a:t> </a:t>
            </a:r>
            <a:r>
              <a:rPr lang="de-DE" dirty="0" err="1" smtClean="0"/>
              <a:t>made</a:t>
            </a:r>
            <a:r>
              <a:rPr lang="de-DE" dirty="0" smtClean="0"/>
              <a:t> </a:t>
            </a:r>
            <a:r>
              <a:rPr lang="de-DE" dirty="0" err="1" smtClean="0"/>
              <a:t>by</a:t>
            </a:r>
            <a:r>
              <a:rPr lang="de-DE" dirty="0" smtClean="0"/>
              <a:t> </a:t>
            </a:r>
            <a:r>
              <a:rPr lang="de-DE" dirty="0" err="1" smtClean="0"/>
              <a:t>official</a:t>
            </a:r>
            <a:r>
              <a:rPr lang="de-DE" dirty="0" smtClean="0"/>
              <a:t> </a:t>
            </a:r>
            <a:r>
              <a:rPr lang="de-DE" dirty="0" err="1" smtClean="0"/>
              <a:t>leadership</a:t>
            </a:r>
            <a:endParaRPr lang="de-DE" dirty="0" smtClean="0"/>
          </a:p>
          <a:p>
            <a:pPr marL="0" indent="0">
              <a:buNone/>
            </a:pPr>
            <a:r>
              <a:rPr lang="de-DE" dirty="0" smtClean="0"/>
              <a:t>Society: </a:t>
            </a:r>
            <a:r>
              <a:rPr lang="de-DE" dirty="0" err="1" smtClean="0"/>
              <a:t>President</a:t>
            </a:r>
            <a:r>
              <a:rPr lang="de-DE" dirty="0" smtClean="0"/>
              <a:t>/Prime Minister/Mayor</a:t>
            </a:r>
          </a:p>
          <a:p>
            <a:pPr marL="0" indent="0">
              <a:buNone/>
            </a:pPr>
            <a:endParaRPr lang="de-DE" dirty="0"/>
          </a:p>
          <a:p>
            <a:pPr marL="0" indent="0">
              <a:buNone/>
            </a:pPr>
            <a:r>
              <a:rPr lang="de-DE" dirty="0" smtClean="0"/>
              <a:t>Church: </a:t>
            </a:r>
            <a:r>
              <a:rPr lang="de-DE" dirty="0" err="1" smtClean="0"/>
              <a:t>Archbishop</a:t>
            </a:r>
            <a:r>
              <a:rPr lang="de-DE" dirty="0" smtClean="0"/>
              <a:t>/Bishop/Bishops Conference</a:t>
            </a:r>
          </a:p>
          <a:p>
            <a:pPr marL="0" indent="0">
              <a:buNone/>
            </a:pPr>
            <a:r>
              <a:rPr lang="de-DE" dirty="0" smtClean="0"/>
              <a:t>Dean/</a:t>
            </a:r>
            <a:r>
              <a:rPr lang="de-DE" dirty="0" err="1" smtClean="0"/>
              <a:t>senior</a:t>
            </a:r>
            <a:r>
              <a:rPr lang="de-DE" dirty="0" smtClean="0"/>
              <a:t> priest </a:t>
            </a:r>
            <a:r>
              <a:rPr lang="de-DE" dirty="0" err="1" smtClean="0"/>
              <a:t>of</a:t>
            </a:r>
            <a:r>
              <a:rPr lang="de-DE" dirty="0" smtClean="0"/>
              <a:t> </a:t>
            </a:r>
            <a:r>
              <a:rPr lang="de-DE" dirty="0" err="1" smtClean="0"/>
              <a:t>city</a:t>
            </a:r>
            <a:r>
              <a:rPr lang="de-DE" dirty="0" smtClean="0"/>
              <a:t>/all </a:t>
            </a:r>
            <a:r>
              <a:rPr lang="de-DE" dirty="0" err="1" smtClean="0"/>
              <a:t>priests</a:t>
            </a:r>
            <a:r>
              <a:rPr lang="de-DE" dirty="0" smtClean="0"/>
              <a:t> </a:t>
            </a:r>
            <a:r>
              <a:rPr lang="de-DE" dirty="0" err="1" smtClean="0"/>
              <a:t>and</a:t>
            </a:r>
            <a:r>
              <a:rPr lang="de-DE" dirty="0" smtClean="0"/>
              <a:t> </a:t>
            </a:r>
            <a:r>
              <a:rPr lang="de-DE" dirty="0" err="1" smtClean="0"/>
              <a:t>pastors</a:t>
            </a:r>
            <a:r>
              <a:rPr lang="de-DE" dirty="0" smtClean="0"/>
              <a:t> </a:t>
            </a:r>
            <a:r>
              <a:rPr lang="de-DE" dirty="0" err="1" smtClean="0"/>
              <a:t>of</a:t>
            </a:r>
            <a:r>
              <a:rPr lang="de-DE" dirty="0" smtClean="0"/>
              <a:t> </a:t>
            </a:r>
            <a:r>
              <a:rPr lang="de-DE" dirty="0" err="1" smtClean="0"/>
              <a:t>city</a:t>
            </a:r>
            <a:endParaRPr lang="de-DE" dirty="0" smtClean="0"/>
          </a:p>
          <a:p>
            <a:pPr marL="0" indent="0">
              <a:buNone/>
            </a:pPr>
            <a:r>
              <a:rPr lang="de-DE" dirty="0" smtClean="0"/>
              <a:t>Official </a:t>
            </a:r>
            <a:r>
              <a:rPr lang="de-DE" dirty="0" err="1" smtClean="0"/>
              <a:t>steps</a:t>
            </a:r>
            <a:r>
              <a:rPr lang="de-DE" dirty="0" smtClean="0"/>
              <a:t> </a:t>
            </a:r>
            <a:r>
              <a:rPr lang="de-DE" dirty="0" err="1" smtClean="0"/>
              <a:t>require</a:t>
            </a:r>
            <a:r>
              <a:rPr lang="de-DE" dirty="0" smtClean="0"/>
              <a:t> </a:t>
            </a:r>
            <a:r>
              <a:rPr lang="de-DE" dirty="0" err="1" smtClean="0"/>
              <a:t>maximum</a:t>
            </a:r>
            <a:r>
              <a:rPr lang="de-DE" dirty="0" smtClean="0"/>
              <a:t> </a:t>
            </a:r>
            <a:r>
              <a:rPr lang="de-DE" dirty="0" err="1" smtClean="0"/>
              <a:t>publicity</a:t>
            </a:r>
            <a:r>
              <a:rPr lang="de-DE" dirty="0" smtClean="0"/>
              <a:t>.</a:t>
            </a:r>
            <a:endParaRPr lang="de-DE" dirty="0"/>
          </a:p>
        </p:txBody>
      </p:sp>
    </p:spTree>
    <p:extLst>
      <p:ext uri="{BB962C8B-B14F-4D97-AF65-F5344CB8AC3E}">
        <p14:creationId xmlns:p14="http://schemas.microsoft.com/office/powerpoint/2010/main" val="14901710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In </a:t>
            </a:r>
            <a:r>
              <a:rPr lang="de-DE" dirty="0" err="1" smtClean="0"/>
              <a:t>Between</a:t>
            </a:r>
            <a:endParaRPr lang="de-DE" dirty="0"/>
          </a:p>
        </p:txBody>
      </p:sp>
      <p:sp>
        <p:nvSpPr>
          <p:cNvPr id="3" name="Inhaltsplatzhalter 2"/>
          <p:cNvSpPr>
            <a:spLocks noGrp="1"/>
          </p:cNvSpPr>
          <p:nvPr>
            <p:ph idx="1"/>
          </p:nvPr>
        </p:nvSpPr>
        <p:spPr/>
        <p:txBody>
          <a:bodyPr>
            <a:normAutofit fontScale="92500"/>
          </a:bodyPr>
          <a:lstStyle/>
          <a:p>
            <a:pPr marL="0" indent="0">
              <a:buNone/>
            </a:pPr>
            <a:r>
              <a:rPr lang="de-DE" dirty="0" err="1" smtClean="0"/>
              <a:t>There</a:t>
            </a:r>
            <a:r>
              <a:rPr lang="de-DE" dirty="0" smtClean="0"/>
              <a:t> </a:t>
            </a:r>
            <a:r>
              <a:rPr lang="de-DE" dirty="0" err="1" smtClean="0"/>
              <a:t>are</a:t>
            </a:r>
            <a:r>
              <a:rPr lang="de-DE" dirty="0" smtClean="0"/>
              <a:t> </a:t>
            </a:r>
            <a:r>
              <a:rPr lang="de-DE" dirty="0" err="1" smtClean="0"/>
              <a:t>many</a:t>
            </a:r>
            <a:r>
              <a:rPr lang="de-DE" dirty="0" smtClean="0"/>
              <a:t> </a:t>
            </a:r>
            <a:r>
              <a:rPr lang="de-DE" dirty="0" err="1" smtClean="0"/>
              <a:t>possibilities</a:t>
            </a:r>
            <a:r>
              <a:rPr lang="de-DE" dirty="0" smtClean="0"/>
              <a:t> </a:t>
            </a:r>
            <a:r>
              <a:rPr lang="de-DE" dirty="0" err="1" smtClean="0"/>
              <a:t>between</a:t>
            </a:r>
            <a:r>
              <a:rPr lang="de-DE" dirty="0" smtClean="0"/>
              <a:t> </a:t>
            </a:r>
            <a:r>
              <a:rPr lang="de-DE" dirty="0" err="1" smtClean="0"/>
              <a:t>the</a:t>
            </a:r>
            <a:r>
              <a:rPr lang="de-DE" dirty="0" smtClean="0"/>
              <a:t> private </a:t>
            </a:r>
            <a:r>
              <a:rPr lang="de-DE" dirty="0" err="1" smtClean="0"/>
              <a:t>and</a:t>
            </a:r>
            <a:r>
              <a:rPr lang="de-DE" dirty="0" smtClean="0"/>
              <a:t> </a:t>
            </a:r>
            <a:r>
              <a:rPr lang="de-DE" dirty="0" err="1" smtClean="0"/>
              <a:t>the</a:t>
            </a:r>
            <a:r>
              <a:rPr lang="de-DE" dirty="0" smtClean="0"/>
              <a:t> </a:t>
            </a:r>
            <a:r>
              <a:rPr lang="de-DE" dirty="0" err="1" smtClean="0"/>
              <a:t>official</a:t>
            </a:r>
            <a:r>
              <a:rPr lang="de-DE" dirty="0" smtClean="0"/>
              <a:t>.</a:t>
            </a:r>
          </a:p>
          <a:p>
            <a:pPr marL="514350" indent="-514350">
              <a:buAutoNum type="alphaLcPeriod"/>
            </a:pPr>
            <a:r>
              <a:rPr lang="de-DE" dirty="0" smtClean="0"/>
              <a:t>Initiative in </a:t>
            </a:r>
            <a:r>
              <a:rPr lang="de-DE" dirty="0" err="1" smtClean="0"/>
              <a:t>which</a:t>
            </a:r>
            <a:r>
              <a:rPr lang="de-DE" dirty="0" smtClean="0"/>
              <a:t> a priest </a:t>
            </a:r>
            <a:r>
              <a:rPr lang="de-DE" dirty="0" err="1" smtClean="0"/>
              <a:t>takes</a:t>
            </a:r>
            <a:r>
              <a:rPr lang="de-DE" dirty="0" smtClean="0"/>
              <a:t> </a:t>
            </a:r>
            <a:r>
              <a:rPr lang="de-DE" dirty="0" err="1" smtClean="0"/>
              <a:t>part</a:t>
            </a:r>
            <a:r>
              <a:rPr lang="de-DE" dirty="0" smtClean="0"/>
              <a:t> </a:t>
            </a:r>
            <a:r>
              <a:rPr lang="de-DE" dirty="0" err="1" smtClean="0"/>
              <a:t>as</a:t>
            </a:r>
            <a:r>
              <a:rPr lang="de-DE" dirty="0" smtClean="0"/>
              <a:t> </a:t>
            </a:r>
            <a:r>
              <a:rPr lang="de-DE" dirty="0" err="1" smtClean="0"/>
              <a:t>one</a:t>
            </a:r>
            <a:r>
              <a:rPr lang="de-DE" dirty="0" smtClean="0"/>
              <a:t> </a:t>
            </a:r>
            <a:r>
              <a:rPr lang="de-DE" dirty="0" err="1" smtClean="0"/>
              <a:t>among</a:t>
            </a:r>
            <a:r>
              <a:rPr lang="de-DE" dirty="0" smtClean="0"/>
              <a:t> </a:t>
            </a:r>
            <a:r>
              <a:rPr lang="de-DE" dirty="0" err="1" smtClean="0"/>
              <a:t>others</a:t>
            </a:r>
            <a:r>
              <a:rPr lang="de-DE" dirty="0" smtClean="0"/>
              <a:t>, not </a:t>
            </a:r>
            <a:r>
              <a:rPr lang="de-DE" dirty="0" err="1" smtClean="0"/>
              <a:t>as</a:t>
            </a:r>
            <a:r>
              <a:rPr lang="de-DE" dirty="0" smtClean="0"/>
              <a:t> </a:t>
            </a:r>
            <a:r>
              <a:rPr lang="de-DE" dirty="0" err="1" smtClean="0"/>
              <a:t>leader</a:t>
            </a:r>
            <a:r>
              <a:rPr lang="de-DE" dirty="0" smtClean="0"/>
              <a:t> </a:t>
            </a:r>
            <a:r>
              <a:rPr lang="de-DE" dirty="0" err="1" smtClean="0"/>
              <a:t>or</a:t>
            </a:r>
            <a:r>
              <a:rPr lang="de-DE" dirty="0" smtClean="0"/>
              <a:t> </a:t>
            </a:r>
            <a:r>
              <a:rPr lang="de-DE" dirty="0" err="1" smtClean="0"/>
              <a:t>spokesperson</a:t>
            </a:r>
            <a:r>
              <a:rPr lang="de-DE" dirty="0" smtClean="0"/>
              <a:t>.</a:t>
            </a:r>
          </a:p>
          <a:p>
            <a:pPr marL="0" indent="0">
              <a:buNone/>
            </a:pPr>
            <a:r>
              <a:rPr lang="de-DE" dirty="0"/>
              <a:t> </a:t>
            </a:r>
            <a:r>
              <a:rPr lang="de-DE" dirty="0" smtClean="0"/>
              <a:t>    </a:t>
            </a:r>
            <a:r>
              <a:rPr lang="de-DE" dirty="0" err="1" smtClean="0"/>
              <a:t>Here</a:t>
            </a:r>
            <a:r>
              <a:rPr lang="de-DE" dirty="0" smtClean="0"/>
              <a:t> </a:t>
            </a:r>
            <a:r>
              <a:rPr lang="de-DE" dirty="0" err="1" smtClean="0"/>
              <a:t>you</a:t>
            </a:r>
            <a:r>
              <a:rPr lang="de-DE" dirty="0" smtClean="0"/>
              <a:t> </a:t>
            </a:r>
            <a:r>
              <a:rPr lang="de-DE" dirty="0" err="1" smtClean="0"/>
              <a:t>are</a:t>
            </a:r>
            <a:r>
              <a:rPr lang="de-DE" dirty="0" smtClean="0"/>
              <a:t> </a:t>
            </a:r>
            <a:r>
              <a:rPr lang="de-DE" dirty="0" err="1" smtClean="0"/>
              <a:t>supporting</a:t>
            </a:r>
            <a:r>
              <a:rPr lang="de-DE" dirty="0" smtClean="0"/>
              <a:t> </a:t>
            </a:r>
            <a:r>
              <a:rPr lang="de-DE" dirty="0" err="1" smtClean="0"/>
              <a:t>the</a:t>
            </a:r>
            <a:r>
              <a:rPr lang="de-DE" dirty="0" smtClean="0"/>
              <a:t> initiative </a:t>
            </a:r>
            <a:r>
              <a:rPr lang="de-DE" dirty="0" err="1" smtClean="0"/>
              <a:t>of</a:t>
            </a:r>
            <a:r>
              <a:rPr lang="de-DE" dirty="0" smtClean="0"/>
              <a:t> </a:t>
            </a:r>
            <a:r>
              <a:rPr lang="de-DE" dirty="0" err="1" smtClean="0"/>
              <a:t>others</a:t>
            </a:r>
            <a:r>
              <a:rPr lang="de-DE" dirty="0" smtClean="0"/>
              <a:t>.</a:t>
            </a:r>
          </a:p>
          <a:p>
            <a:pPr marL="0" indent="0">
              <a:buNone/>
            </a:pPr>
            <a:r>
              <a:rPr lang="de-DE" dirty="0"/>
              <a:t> </a:t>
            </a:r>
            <a:r>
              <a:rPr lang="de-DE" dirty="0" smtClean="0"/>
              <a:t>     People </a:t>
            </a:r>
            <a:r>
              <a:rPr lang="de-DE" dirty="0" err="1" smtClean="0"/>
              <a:t>know</a:t>
            </a:r>
            <a:r>
              <a:rPr lang="de-DE" dirty="0" smtClean="0"/>
              <a:t> </a:t>
            </a:r>
            <a:r>
              <a:rPr lang="de-DE" dirty="0" err="1" smtClean="0"/>
              <a:t>you</a:t>
            </a:r>
            <a:r>
              <a:rPr lang="de-DE" dirty="0" smtClean="0"/>
              <a:t> </a:t>
            </a:r>
            <a:r>
              <a:rPr lang="de-DE" dirty="0" err="1" smtClean="0"/>
              <a:t>are</a:t>
            </a:r>
            <a:r>
              <a:rPr lang="de-DE" dirty="0" smtClean="0"/>
              <a:t> a priest. </a:t>
            </a:r>
            <a:r>
              <a:rPr lang="de-DE" dirty="0" err="1" smtClean="0"/>
              <a:t>You</a:t>
            </a:r>
            <a:r>
              <a:rPr lang="de-DE" dirty="0" smtClean="0"/>
              <a:t> </a:t>
            </a:r>
            <a:r>
              <a:rPr lang="de-DE" dirty="0" err="1" smtClean="0"/>
              <a:t>participate</a:t>
            </a:r>
            <a:r>
              <a:rPr lang="de-DE" dirty="0" smtClean="0"/>
              <a:t>    </a:t>
            </a:r>
            <a:r>
              <a:rPr lang="de-DE" dirty="0" err="1" smtClean="0"/>
              <a:t>as</a:t>
            </a:r>
            <a:r>
              <a:rPr lang="de-DE" dirty="0" smtClean="0"/>
              <a:t> </a:t>
            </a:r>
            <a:r>
              <a:rPr lang="de-DE" dirty="0" err="1" smtClean="0"/>
              <a:t>who</a:t>
            </a:r>
            <a:r>
              <a:rPr lang="de-DE" dirty="0" smtClean="0"/>
              <a:t> </a:t>
            </a:r>
            <a:r>
              <a:rPr lang="de-DE" dirty="0" err="1" smtClean="0"/>
              <a:t>you</a:t>
            </a:r>
            <a:r>
              <a:rPr lang="de-DE" dirty="0" smtClean="0"/>
              <a:t> </a:t>
            </a:r>
            <a:r>
              <a:rPr lang="de-DE" dirty="0" err="1" smtClean="0"/>
              <a:t>are</a:t>
            </a:r>
            <a:r>
              <a:rPr lang="de-DE" dirty="0" smtClean="0"/>
              <a:t>, a priest, but not in an </a:t>
            </a:r>
            <a:r>
              <a:rPr lang="de-DE" dirty="0" err="1" smtClean="0"/>
              <a:t>official</a:t>
            </a:r>
            <a:r>
              <a:rPr lang="de-DE" dirty="0" smtClean="0"/>
              <a:t> </a:t>
            </a:r>
            <a:r>
              <a:rPr lang="de-DE" dirty="0" err="1" smtClean="0"/>
              <a:t>capacity</a:t>
            </a:r>
            <a:r>
              <a:rPr lang="de-DE" dirty="0" smtClean="0"/>
              <a:t>.  </a:t>
            </a:r>
            <a:endParaRPr lang="de-DE" dirty="0"/>
          </a:p>
        </p:txBody>
      </p:sp>
    </p:spTree>
    <p:extLst>
      <p:ext uri="{BB962C8B-B14F-4D97-AF65-F5344CB8AC3E}">
        <p14:creationId xmlns:p14="http://schemas.microsoft.com/office/powerpoint/2010/main" val="24999487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3" name="Inhaltsplatzhalter 2"/>
          <p:cNvSpPr>
            <a:spLocks noGrp="1"/>
          </p:cNvSpPr>
          <p:nvPr>
            <p:ph idx="1"/>
          </p:nvPr>
        </p:nvSpPr>
        <p:spPr/>
        <p:txBody>
          <a:bodyPr/>
          <a:lstStyle/>
          <a:p>
            <a:pPr marL="0" indent="0">
              <a:buNone/>
            </a:pPr>
            <a:r>
              <a:rPr lang="de-DE" dirty="0" smtClean="0"/>
              <a:t>b. Initiatives </a:t>
            </a:r>
            <a:r>
              <a:rPr lang="de-DE" dirty="0" err="1" smtClean="0"/>
              <a:t>which</a:t>
            </a:r>
            <a:r>
              <a:rPr lang="de-DE" dirty="0" smtClean="0"/>
              <a:t> </a:t>
            </a:r>
            <a:r>
              <a:rPr lang="de-DE" dirty="0" err="1" smtClean="0"/>
              <a:t>are</a:t>
            </a:r>
            <a:r>
              <a:rPr lang="de-DE" dirty="0" smtClean="0"/>
              <a:t> </a:t>
            </a:r>
            <a:r>
              <a:rPr lang="de-DE" dirty="0" err="1" smtClean="0"/>
              <a:t>initiated</a:t>
            </a:r>
            <a:r>
              <a:rPr lang="de-DE" dirty="0" smtClean="0"/>
              <a:t> </a:t>
            </a:r>
            <a:r>
              <a:rPr lang="de-DE" dirty="0" err="1" smtClean="0"/>
              <a:t>by</a:t>
            </a:r>
            <a:r>
              <a:rPr lang="de-DE" dirty="0" smtClean="0"/>
              <a:t> a priest </a:t>
            </a:r>
            <a:r>
              <a:rPr lang="de-DE" dirty="0" err="1" smtClean="0"/>
              <a:t>and</a:t>
            </a:r>
            <a:r>
              <a:rPr lang="de-DE" dirty="0" smtClean="0"/>
              <a:t> in </a:t>
            </a:r>
            <a:r>
              <a:rPr lang="de-DE" dirty="0" err="1" smtClean="0"/>
              <a:t>which</a:t>
            </a:r>
            <a:r>
              <a:rPr lang="de-DE" dirty="0" smtClean="0"/>
              <a:t> </a:t>
            </a:r>
            <a:r>
              <a:rPr lang="de-DE" dirty="0" err="1" smtClean="0"/>
              <a:t>the</a:t>
            </a:r>
            <a:r>
              <a:rPr lang="de-DE" dirty="0" smtClean="0"/>
              <a:t> priest </a:t>
            </a:r>
            <a:r>
              <a:rPr lang="de-DE" dirty="0" err="1" smtClean="0"/>
              <a:t>plays</a:t>
            </a:r>
            <a:r>
              <a:rPr lang="de-DE" dirty="0" smtClean="0"/>
              <a:t> a </a:t>
            </a:r>
            <a:r>
              <a:rPr lang="de-DE" dirty="0" err="1" smtClean="0"/>
              <a:t>leading</a:t>
            </a:r>
            <a:r>
              <a:rPr lang="de-DE" dirty="0" smtClean="0"/>
              <a:t> </a:t>
            </a:r>
            <a:r>
              <a:rPr lang="de-DE" dirty="0" err="1" smtClean="0"/>
              <a:t>role</a:t>
            </a:r>
            <a:r>
              <a:rPr lang="de-DE" dirty="0" smtClean="0"/>
              <a:t>. </a:t>
            </a:r>
            <a:r>
              <a:rPr lang="de-DE" dirty="0" err="1" smtClean="0"/>
              <a:t>Here</a:t>
            </a:r>
            <a:r>
              <a:rPr lang="de-DE" dirty="0" smtClean="0"/>
              <a:t> an </a:t>
            </a:r>
            <a:r>
              <a:rPr lang="de-DE" dirty="0" err="1" smtClean="0"/>
              <a:t>official</a:t>
            </a:r>
            <a:r>
              <a:rPr lang="de-DE" dirty="0" smtClean="0"/>
              <a:t> </a:t>
            </a:r>
            <a:r>
              <a:rPr lang="de-DE" dirty="0" err="1" smtClean="0"/>
              <a:t>element</a:t>
            </a:r>
            <a:r>
              <a:rPr lang="de-DE" dirty="0" smtClean="0"/>
              <a:t> </a:t>
            </a:r>
            <a:r>
              <a:rPr lang="de-DE" dirty="0" err="1" smtClean="0"/>
              <a:t>enters</a:t>
            </a:r>
            <a:r>
              <a:rPr lang="de-DE" dirty="0" smtClean="0"/>
              <a:t> in.</a:t>
            </a:r>
          </a:p>
          <a:p>
            <a:pPr marL="0" indent="0">
              <a:buNone/>
            </a:pPr>
            <a:r>
              <a:rPr lang="de-DE" dirty="0" smtClean="0"/>
              <a:t>But </a:t>
            </a:r>
            <a:r>
              <a:rPr lang="de-DE" dirty="0" err="1" smtClean="0"/>
              <a:t>it</a:t>
            </a:r>
            <a:r>
              <a:rPr lang="de-DE" dirty="0" smtClean="0"/>
              <a:t> </a:t>
            </a:r>
            <a:r>
              <a:rPr lang="de-DE" dirty="0" err="1" smtClean="0"/>
              <a:t>only</a:t>
            </a:r>
            <a:r>
              <a:rPr lang="de-DE" dirty="0" smtClean="0"/>
              <a:t> </a:t>
            </a:r>
            <a:r>
              <a:rPr lang="de-DE" dirty="0" err="1" smtClean="0"/>
              <a:t>becomes</a:t>
            </a:r>
            <a:r>
              <a:rPr lang="de-DE" dirty="0" smtClean="0"/>
              <a:t> </a:t>
            </a:r>
            <a:r>
              <a:rPr lang="de-DE" dirty="0" err="1" smtClean="0"/>
              <a:t>fully</a:t>
            </a:r>
            <a:r>
              <a:rPr lang="de-DE" dirty="0" smtClean="0"/>
              <a:t> </a:t>
            </a:r>
            <a:r>
              <a:rPr lang="de-DE" dirty="0" err="1" smtClean="0"/>
              <a:t>official</a:t>
            </a:r>
            <a:r>
              <a:rPr lang="de-DE" dirty="0" smtClean="0"/>
              <a:t> </a:t>
            </a:r>
            <a:r>
              <a:rPr lang="de-DE" dirty="0" err="1" smtClean="0"/>
              <a:t>when</a:t>
            </a:r>
            <a:r>
              <a:rPr lang="de-DE" dirty="0" smtClean="0"/>
              <a:t> </a:t>
            </a:r>
            <a:r>
              <a:rPr lang="de-DE" dirty="0" err="1" smtClean="0"/>
              <a:t>the</a:t>
            </a:r>
            <a:r>
              <a:rPr lang="de-DE" dirty="0" smtClean="0"/>
              <a:t> priest </a:t>
            </a:r>
            <a:r>
              <a:rPr lang="de-DE" dirty="0" err="1" smtClean="0"/>
              <a:t>acting</a:t>
            </a:r>
            <a:r>
              <a:rPr lang="de-DE" dirty="0" smtClean="0"/>
              <a:t> </a:t>
            </a:r>
            <a:r>
              <a:rPr lang="de-DE" dirty="0" err="1" smtClean="0"/>
              <a:t>as</a:t>
            </a:r>
            <a:r>
              <a:rPr lang="de-DE" dirty="0" smtClean="0"/>
              <a:t> </a:t>
            </a:r>
            <a:r>
              <a:rPr lang="de-DE" dirty="0" err="1" smtClean="0"/>
              <a:t>leader</a:t>
            </a:r>
            <a:r>
              <a:rPr lang="de-DE" dirty="0" smtClean="0"/>
              <a:t> </a:t>
            </a:r>
            <a:r>
              <a:rPr lang="de-DE" dirty="0" err="1" smtClean="0"/>
              <a:t>makes</a:t>
            </a:r>
            <a:r>
              <a:rPr lang="de-DE" dirty="0" smtClean="0"/>
              <a:t> a </a:t>
            </a:r>
            <a:r>
              <a:rPr lang="de-DE" dirty="0" err="1" smtClean="0"/>
              <a:t>declaration</a:t>
            </a:r>
            <a:r>
              <a:rPr lang="de-DE" dirty="0" smtClean="0"/>
              <a:t> </a:t>
            </a:r>
            <a:r>
              <a:rPr lang="de-DE" dirty="0" err="1" smtClean="0"/>
              <a:t>or</a:t>
            </a:r>
            <a:r>
              <a:rPr lang="de-DE" dirty="0" smtClean="0"/>
              <a:t> </a:t>
            </a:r>
            <a:r>
              <a:rPr lang="de-DE" dirty="0" err="1" smtClean="0"/>
              <a:t>statements</a:t>
            </a:r>
            <a:r>
              <a:rPr lang="de-DE" dirty="0" smtClean="0"/>
              <a:t> on behalf </a:t>
            </a:r>
            <a:r>
              <a:rPr lang="de-DE" dirty="0" err="1" smtClean="0"/>
              <a:t>of</a:t>
            </a:r>
            <a:r>
              <a:rPr lang="de-DE" dirty="0" smtClean="0"/>
              <a:t> </a:t>
            </a:r>
            <a:r>
              <a:rPr lang="de-DE" dirty="0" err="1" smtClean="0"/>
              <a:t>the</a:t>
            </a:r>
            <a:r>
              <a:rPr lang="de-DE" dirty="0" smtClean="0"/>
              <a:t> </a:t>
            </a:r>
            <a:r>
              <a:rPr lang="de-DE" dirty="0" err="1" smtClean="0"/>
              <a:t>Catholic</a:t>
            </a:r>
            <a:r>
              <a:rPr lang="de-DE" dirty="0" smtClean="0"/>
              <a:t> </a:t>
            </a:r>
            <a:r>
              <a:rPr lang="de-DE" dirty="0" err="1" smtClean="0"/>
              <a:t>community</a:t>
            </a:r>
            <a:r>
              <a:rPr lang="de-DE" dirty="0" smtClean="0"/>
              <a:t>/</a:t>
            </a:r>
            <a:r>
              <a:rPr lang="de-DE" dirty="0" err="1" smtClean="0"/>
              <a:t>the</a:t>
            </a:r>
            <a:r>
              <a:rPr lang="de-DE" dirty="0" smtClean="0"/>
              <a:t> </a:t>
            </a:r>
            <a:r>
              <a:rPr lang="de-DE" dirty="0" err="1" smtClean="0"/>
              <a:t>Catholic</a:t>
            </a:r>
            <a:r>
              <a:rPr lang="de-DE" dirty="0" smtClean="0"/>
              <a:t> Church in </a:t>
            </a:r>
            <a:r>
              <a:rPr lang="de-DE" dirty="0" err="1" smtClean="0"/>
              <a:t>the</a:t>
            </a:r>
            <a:r>
              <a:rPr lang="de-DE" dirty="0" smtClean="0"/>
              <a:t> </a:t>
            </a:r>
            <a:r>
              <a:rPr lang="de-DE" dirty="0" err="1" smtClean="0"/>
              <a:t>area</a:t>
            </a:r>
            <a:r>
              <a:rPr lang="de-DE" dirty="0" smtClean="0"/>
              <a:t>.</a:t>
            </a:r>
            <a:endParaRPr lang="de-DE" dirty="0"/>
          </a:p>
        </p:txBody>
      </p:sp>
    </p:spTree>
    <p:extLst>
      <p:ext uri="{BB962C8B-B14F-4D97-AF65-F5344CB8AC3E}">
        <p14:creationId xmlns:p14="http://schemas.microsoft.com/office/powerpoint/2010/main" val="16005602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IN WHOSE NAME?</a:t>
            </a:r>
            <a:endParaRPr lang="de-DE" dirty="0"/>
          </a:p>
        </p:txBody>
      </p:sp>
      <p:sp>
        <p:nvSpPr>
          <p:cNvPr id="3" name="Inhaltsplatzhalter 2"/>
          <p:cNvSpPr>
            <a:spLocks noGrp="1"/>
          </p:cNvSpPr>
          <p:nvPr>
            <p:ph idx="1"/>
          </p:nvPr>
        </p:nvSpPr>
        <p:spPr/>
        <p:txBody>
          <a:bodyPr>
            <a:normAutofit/>
          </a:bodyPr>
          <a:lstStyle/>
          <a:p>
            <a:pPr marL="0" indent="0">
              <a:buNone/>
            </a:pPr>
            <a:r>
              <a:rPr lang="en-GB" dirty="0" smtClean="0"/>
              <a:t>Private</a:t>
            </a:r>
            <a:r>
              <a:rPr lang="en-GB" dirty="0" smtClean="0"/>
              <a:t>: You still pray as Catholics, as Czech Catholics, as Czech Catholics from this city or diocese.</a:t>
            </a:r>
          </a:p>
          <a:p>
            <a:pPr marL="0" indent="0">
              <a:buNone/>
            </a:pPr>
            <a:r>
              <a:rPr lang="en-GB" dirty="0" smtClean="0"/>
              <a:t>Repentance/confession prayer is before God.  </a:t>
            </a:r>
          </a:p>
          <a:p>
            <a:pPr marL="0" indent="0">
              <a:buNone/>
            </a:pPr>
            <a:r>
              <a:rPr lang="en-GB" dirty="0" smtClean="0"/>
              <a:t>Public: can arise from place and/or from people</a:t>
            </a:r>
          </a:p>
          <a:p>
            <a:pPr marL="0" indent="0">
              <a:buNone/>
            </a:pPr>
            <a:r>
              <a:rPr lang="en-GB" dirty="0" smtClean="0"/>
              <a:t>Publicity should not make claims for what is in the hands of God.</a:t>
            </a:r>
          </a:p>
          <a:p>
            <a:pPr marL="0" indent="0">
              <a:buNone/>
            </a:pPr>
            <a:endParaRPr lang="en-GB" dirty="0" smtClean="0"/>
          </a:p>
          <a:p>
            <a:pPr marL="0" indent="0">
              <a:buNone/>
            </a:pPr>
            <a:endParaRPr lang="en-GB" dirty="0"/>
          </a:p>
          <a:p>
            <a:pPr marL="0" indent="0">
              <a:buNone/>
            </a:pPr>
            <a:endParaRPr lang="en-GB" dirty="0"/>
          </a:p>
          <a:p>
            <a:endParaRPr lang="de-DE" dirty="0"/>
          </a:p>
        </p:txBody>
      </p:sp>
    </p:spTree>
    <p:extLst>
      <p:ext uri="{BB962C8B-B14F-4D97-AF65-F5344CB8AC3E}">
        <p14:creationId xmlns:p14="http://schemas.microsoft.com/office/powerpoint/2010/main" val="1168044986"/>
      </p:ext>
    </p:extLst>
  </p:cSld>
  <p:clrMapOvr>
    <a:masterClrMapping/>
  </p:clrMapOvr>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786</Words>
  <Application>Microsoft Office PowerPoint</Application>
  <PresentationFormat>Bildschirmpräsentation (4:3)</PresentationFormat>
  <Paragraphs>76</Paragraphs>
  <Slides>15</Slides>
  <Notes>0</Notes>
  <HiddenSlides>0</HiddenSlides>
  <MMClips>0</MMClips>
  <ScaleCrop>false</ScaleCrop>
  <HeadingPairs>
    <vt:vector size="4" baseType="variant">
      <vt:variant>
        <vt:lpstr>Design</vt:lpstr>
      </vt:variant>
      <vt:variant>
        <vt:i4>1</vt:i4>
      </vt:variant>
      <vt:variant>
        <vt:lpstr>Folientitel</vt:lpstr>
      </vt:variant>
      <vt:variant>
        <vt:i4>15</vt:i4>
      </vt:variant>
    </vt:vector>
  </HeadingPairs>
  <TitlesOfParts>
    <vt:vector size="16" baseType="lpstr">
      <vt:lpstr>Larissa</vt:lpstr>
      <vt:lpstr>RECONCILIATION IN PRACTICE: 2</vt:lpstr>
      <vt:lpstr>DIFFERENT LEVELS</vt:lpstr>
      <vt:lpstr>FROM COMPLETELY PRIVATE TO FULLY OFFICIAL</vt:lpstr>
      <vt:lpstr>Private</vt:lpstr>
      <vt:lpstr>Is Permission Needed?</vt:lpstr>
      <vt:lpstr>TOTALLY OFFICIAL</vt:lpstr>
      <vt:lpstr>In Between</vt:lpstr>
      <vt:lpstr>PowerPoint-Präsentation</vt:lpstr>
      <vt:lpstr>IN WHOSE NAME?</vt:lpstr>
      <vt:lpstr>HONESTY &amp; HUMILITY</vt:lpstr>
      <vt:lpstr>PowerPoint-Präsentation</vt:lpstr>
      <vt:lpstr>SPIRITUAL REQUIREMENTS </vt:lpstr>
      <vt:lpstr>SPIRITUAL LIFE</vt:lpstr>
      <vt:lpstr>PRAYER TOGETHER</vt:lpstr>
      <vt:lpstr>DYING WITH CHRIST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RECONCILIATION IN PRACTICE: 2</dc:title>
  <dc:creator>Peter Hocken</dc:creator>
  <cp:lastModifiedBy>Peter Hocken</cp:lastModifiedBy>
  <cp:revision>51</cp:revision>
  <dcterms:created xsi:type="dcterms:W3CDTF">2015-04-02T10:30:53Z</dcterms:created>
  <dcterms:modified xsi:type="dcterms:W3CDTF">2015-05-05T10:08:15Z</dcterms:modified>
</cp:coreProperties>
</file>