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E1D690-016F-4F70-AE18-474EB5E2348A}" type="datetimeFigureOut">
              <a:rPr lang="de-DE" smtClean="0"/>
              <a:t>14.01.2015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823EA1-8A9A-4BAD-A421-9CE6551418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2076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823EA1-8A9A-4BAD-A421-9CE6551418CD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61507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823EA1-8A9A-4BAD-A421-9CE6551418CD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97925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823EA1-8A9A-4BAD-A421-9CE6551418CD}" type="slidenum">
              <a:rPr lang="de-DE" smtClean="0"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25601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426DE-2B9D-4A77-808A-60682A355821}" type="datetimeFigureOut">
              <a:rPr lang="de-DE" smtClean="0"/>
              <a:t>14.01.2015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E52F9-6C8A-463D-83EF-0C6B4A6026D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9398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426DE-2B9D-4A77-808A-60682A355821}" type="datetimeFigureOut">
              <a:rPr lang="de-DE" smtClean="0"/>
              <a:t>14.01.2015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E52F9-6C8A-463D-83EF-0C6B4A6026D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8082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426DE-2B9D-4A77-808A-60682A355821}" type="datetimeFigureOut">
              <a:rPr lang="de-DE" smtClean="0"/>
              <a:t>14.01.2015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E52F9-6C8A-463D-83EF-0C6B4A6026D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4864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426DE-2B9D-4A77-808A-60682A355821}" type="datetimeFigureOut">
              <a:rPr lang="de-DE" smtClean="0"/>
              <a:t>14.01.2015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E52F9-6C8A-463D-83EF-0C6B4A6026D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5170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426DE-2B9D-4A77-808A-60682A355821}" type="datetimeFigureOut">
              <a:rPr lang="de-DE" smtClean="0"/>
              <a:t>14.01.2015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E52F9-6C8A-463D-83EF-0C6B4A6026D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3934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426DE-2B9D-4A77-808A-60682A355821}" type="datetimeFigureOut">
              <a:rPr lang="de-DE" smtClean="0"/>
              <a:t>14.01.2015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E52F9-6C8A-463D-83EF-0C6B4A6026D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4603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426DE-2B9D-4A77-808A-60682A355821}" type="datetimeFigureOut">
              <a:rPr lang="de-DE" smtClean="0"/>
              <a:t>14.01.2015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E52F9-6C8A-463D-83EF-0C6B4A6026D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5216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426DE-2B9D-4A77-808A-60682A355821}" type="datetimeFigureOut">
              <a:rPr lang="de-DE" smtClean="0"/>
              <a:t>14.01.2015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E52F9-6C8A-463D-83EF-0C6B4A6026D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8576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426DE-2B9D-4A77-808A-60682A355821}" type="datetimeFigureOut">
              <a:rPr lang="de-DE" smtClean="0"/>
              <a:t>14.01.2015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E52F9-6C8A-463D-83EF-0C6B4A6026D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2612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426DE-2B9D-4A77-808A-60682A355821}" type="datetimeFigureOut">
              <a:rPr lang="de-DE" smtClean="0"/>
              <a:t>14.01.2015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E52F9-6C8A-463D-83EF-0C6B4A6026D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2511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426DE-2B9D-4A77-808A-60682A355821}" type="datetimeFigureOut">
              <a:rPr lang="de-DE" smtClean="0"/>
              <a:t>14.01.2015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E52F9-6C8A-463D-83EF-0C6B4A6026D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666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E426DE-2B9D-4A77-808A-60682A355821}" type="datetimeFigureOut">
              <a:rPr lang="de-DE" smtClean="0"/>
              <a:t>14.01.2015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BE52F9-6C8A-463D-83EF-0C6B4A6026D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9460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Talk 3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GB" dirty="0" smtClean="0"/>
          </a:p>
          <a:p>
            <a:r>
              <a:rPr lang="en-GB" sz="4000" b="1" dirty="0" smtClean="0"/>
              <a:t>The Holy Spirit creates communion </a:t>
            </a:r>
            <a:endParaRPr lang="de-DE" sz="4000" b="1" dirty="0"/>
          </a:p>
        </p:txBody>
      </p:sp>
    </p:spTree>
    <p:extLst>
      <p:ext uri="{BB962C8B-B14F-4D97-AF65-F5344CB8AC3E}">
        <p14:creationId xmlns:p14="http://schemas.microsoft.com/office/powerpoint/2010/main" val="39277724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4800" dirty="0"/>
              <a:t>“It is he </a:t>
            </a:r>
            <a:r>
              <a:rPr lang="en-GB" sz="4800" dirty="0" smtClean="0"/>
              <a:t>[the Holy Spirit] who </a:t>
            </a:r>
            <a:r>
              <a:rPr lang="en-GB" sz="4800" dirty="0"/>
              <a:t>brings forth a rich variety of gifts, while at the same time creating a unity which is never uniformity but a multifaceted and inviting harmony.” (</a:t>
            </a:r>
            <a:r>
              <a:rPr lang="en-GB" sz="4800" i="1" dirty="0" err="1"/>
              <a:t>Evangelii</a:t>
            </a:r>
            <a:r>
              <a:rPr lang="en-GB" sz="4800" i="1" dirty="0"/>
              <a:t> </a:t>
            </a:r>
            <a:r>
              <a:rPr lang="en-GB" sz="4800" i="1" dirty="0" err="1"/>
              <a:t>Gaudium</a:t>
            </a:r>
            <a:r>
              <a:rPr lang="en-GB" sz="4800" dirty="0"/>
              <a:t>, 117</a:t>
            </a:r>
            <a:r>
              <a:rPr lang="en-GB" sz="4800" dirty="0" smtClean="0"/>
              <a:t>).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943865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DIVERSITY BEING RECONCILED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“Diversity must always be reconciled by the help of the Holy Spirit; he alone can raise up diversity, plurality and multiplicity while at the same time bringing about unity.” (</a:t>
            </a:r>
            <a:r>
              <a:rPr lang="en-GB" i="1" dirty="0" err="1" smtClean="0"/>
              <a:t>Evangelii</a:t>
            </a:r>
            <a:r>
              <a:rPr lang="en-GB" i="1" dirty="0" smtClean="0"/>
              <a:t> </a:t>
            </a:r>
            <a:r>
              <a:rPr lang="en-GB" i="1" dirty="0" err="1" smtClean="0"/>
              <a:t>Gaudium</a:t>
            </a:r>
            <a:r>
              <a:rPr lang="en-GB" dirty="0" smtClean="0"/>
              <a:t>, 131).</a:t>
            </a:r>
          </a:p>
          <a:p>
            <a:pPr marL="0" indent="0">
              <a:buNone/>
            </a:pPr>
            <a:r>
              <a:rPr lang="en-GB" dirty="0"/>
              <a:t>Pope Francis says that merely human efforts to produce diversity are divisive, and human attempts at unity produce </a:t>
            </a:r>
            <a:r>
              <a:rPr lang="en-GB" dirty="0" smtClean="0"/>
              <a:t>monolithic uniformity</a:t>
            </a:r>
            <a:r>
              <a:rPr lang="en-GB" dirty="0"/>
              <a:t>. (EG, 131)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16027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dirty="0" err="1" smtClean="0"/>
              <a:t>We</a:t>
            </a:r>
            <a:r>
              <a:rPr lang="de-DE" dirty="0" smtClean="0"/>
              <a:t> </a:t>
            </a:r>
            <a:r>
              <a:rPr lang="de-DE" dirty="0" err="1" smtClean="0"/>
              <a:t>should</a:t>
            </a:r>
            <a:r>
              <a:rPr lang="de-DE" dirty="0" smtClean="0"/>
              <a:t> </a:t>
            </a:r>
            <a:r>
              <a:rPr lang="de-DE" dirty="0" err="1" smtClean="0"/>
              <a:t>welcome</a:t>
            </a:r>
            <a:r>
              <a:rPr lang="de-DE" dirty="0" smtClean="0"/>
              <a:t> </a:t>
            </a:r>
            <a:r>
              <a:rPr lang="de-DE" dirty="0" err="1" smtClean="0"/>
              <a:t>diversity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difference</a:t>
            </a:r>
            <a:r>
              <a:rPr lang="de-DE" dirty="0" smtClean="0"/>
              <a:t>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err="1" smtClean="0"/>
              <a:t>What</a:t>
            </a:r>
            <a:r>
              <a:rPr lang="de-DE" dirty="0" smtClean="0"/>
              <a:t> </a:t>
            </a:r>
            <a:r>
              <a:rPr lang="de-DE" dirty="0" err="1" smtClean="0"/>
              <a:t>we</a:t>
            </a:r>
            <a:r>
              <a:rPr lang="de-DE" dirty="0" smtClean="0"/>
              <a:t> </a:t>
            </a:r>
            <a:r>
              <a:rPr lang="de-DE" dirty="0" err="1" smtClean="0"/>
              <a:t>have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refuse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narrowness</a:t>
            </a:r>
            <a:r>
              <a:rPr lang="de-DE" dirty="0" smtClean="0"/>
              <a:t>,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exclusivity</a:t>
            </a:r>
            <a:r>
              <a:rPr lang="de-DE" dirty="0" smtClean="0"/>
              <a:t>, </a:t>
            </a:r>
            <a:r>
              <a:rPr lang="de-DE" dirty="0" err="1" smtClean="0"/>
              <a:t>that</a:t>
            </a:r>
            <a:r>
              <a:rPr lang="de-DE" dirty="0" smtClean="0"/>
              <a:t> </a:t>
            </a:r>
            <a:r>
              <a:rPr lang="de-DE" dirty="0" err="1" smtClean="0"/>
              <a:t>turns</a:t>
            </a:r>
            <a:r>
              <a:rPr lang="de-DE" dirty="0" smtClean="0"/>
              <a:t> </a:t>
            </a:r>
            <a:r>
              <a:rPr lang="de-DE" dirty="0" err="1" smtClean="0"/>
              <a:t>diversity</a:t>
            </a:r>
            <a:r>
              <a:rPr lang="de-DE" dirty="0" smtClean="0"/>
              <a:t> </a:t>
            </a:r>
            <a:r>
              <a:rPr lang="de-DE" dirty="0" err="1" smtClean="0"/>
              <a:t>into</a:t>
            </a:r>
            <a:r>
              <a:rPr lang="de-DE" dirty="0" smtClean="0"/>
              <a:t> </a:t>
            </a:r>
            <a:r>
              <a:rPr lang="de-DE" dirty="0" err="1" smtClean="0"/>
              <a:t>division</a:t>
            </a:r>
            <a:r>
              <a:rPr lang="de-DE" dirty="0" smtClean="0"/>
              <a:t>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err="1" smtClean="0"/>
              <a:t>It</a:t>
            </a:r>
            <a:r>
              <a:rPr lang="de-DE" dirty="0" smtClean="0"/>
              <a:t> </a:t>
            </a:r>
            <a:r>
              <a:rPr lang="de-DE" dirty="0" err="1" smtClean="0"/>
              <a:t>may</a:t>
            </a:r>
            <a:r>
              <a:rPr lang="de-DE" dirty="0" smtClean="0"/>
              <a:t> not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clear</a:t>
            </a:r>
            <a:r>
              <a:rPr lang="de-DE" dirty="0" smtClean="0"/>
              <a:t> </a:t>
            </a:r>
            <a:r>
              <a:rPr lang="de-DE" dirty="0" err="1" smtClean="0"/>
              <a:t>how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diversity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others</a:t>
            </a:r>
            <a:r>
              <a:rPr lang="de-DE" dirty="0" smtClean="0"/>
              <a:t> </a:t>
            </a:r>
            <a:r>
              <a:rPr lang="de-DE" dirty="0" err="1" smtClean="0"/>
              <a:t>who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different </a:t>
            </a:r>
            <a:r>
              <a:rPr lang="de-DE" dirty="0" err="1" smtClean="0"/>
              <a:t>can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brought</a:t>
            </a:r>
            <a:r>
              <a:rPr lang="de-DE" dirty="0" smtClean="0"/>
              <a:t> </a:t>
            </a:r>
            <a:r>
              <a:rPr lang="de-DE" dirty="0" err="1" smtClean="0"/>
              <a:t>into</a:t>
            </a:r>
            <a:r>
              <a:rPr lang="de-DE" dirty="0" smtClean="0"/>
              <a:t> </a:t>
            </a:r>
            <a:r>
              <a:rPr lang="de-DE" dirty="0" err="1" smtClean="0"/>
              <a:t>harmony</a:t>
            </a:r>
            <a:r>
              <a:rPr lang="de-DE" dirty="0" smtClean="0"/>
              <a:t>. The Holy Spirit will </a:t>
            </a:r>
            <a:r>
              <a:rPr lang="de-DE" dirty="0" err="1" smtClean="0"/>
              <a:t>reveal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work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Spirit in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ones</a:t>
            </a:r>
            <a:r>
              <a:rPr lang="de-DE" dirty="0" smtClean="0"/>
              <a:t> </a:t>
            </a:r>
            <a:r>
              <a:rPr lang="de-DE" dirty="0" err="1" smtClean="0"/>
              <a:t>who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different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how</a:t>
            </a:r>
            <a:r>
              <a:rPr lang="de-DE" dirty="0" smtClean="0"/>
              <a:t> </a:t>
            </a:r>
            <a:r>
              <a:rPr lang="de-DE" dirty="0" err="1" smtClean="0"/>
              <a:t>this</a:t>
            </a:r>
            <a:r>
              <a:rPr lang="de-DE" dirty="0" smtClean="0"/>
              <a:t> </a:t>
            </a:r>
            <a:r>
              <a:rPr lang="de-DE" dirty="0" err="1" smtClean="0"/>
              <a:t>can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brought</a:t>
            </a:r>
            <a:r>
              <a:rPr lang="de-DE" dirty="0" smtClean="0"/>
              <a:t> </a:t>
            </a:r>
            <a:r>
              <a:rPr lang="de-DE" dirty="0" err="1" smtClean="0"/>
              <a:t>into</a:t>
            </a:r>
            <a:r>
              <a:rPr lang="de-DE" dirty="0" smtClean="0"/>
              <a:t> </a:t>
            </a:r>
            <a:r>
              <a:rPr lang="de-DE" dirty="0" err="1" smtClean="0"/>
              <a:t>harmony</a:t>
            </a:r>
            <a:r>
              <a:rPr lang="de-DE" dirty="0" smtClean="0"/>
              <a:t>.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32701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“the unity </a:t>
            </a:r>
            <a:r>
              <a:rPr lang="en-GB" i="1" dirty="0" smtClean="0"/>
              <a:t>brought by the Spirit </a:t>
            </a:r>
            <a:r>
              <a:rPr lang="en-GB" dirty="0" smtClean="0"/>
              <a:t>can harmonize every diversity. It overcomes every conflict by creating a new and promising synthesis.” (</a:t>
            </a:r>
            <a:r>
              <a:rPr lang="en-GB" i="1" dirty="0" err="1" smtClean="0"/>
              <a:t>Evangelii</a:t>
            </a:r>
            <a:r>
              <a:rPr lang="en-GB" i="1" dirty="0" smtClean="0"/>
              <a:t> </a:t>
            </a:r>
            <a:r>
              <a:rPr lang="en-GB" i="1" dirty="0" err="1" smtClean="0"/>
              <a:t>Gaudium</a:t>
            </a:r>
            <a:r>
              <a:rPr lang="en-GB" dirty="0" smtClean="0"/>
              <a:t>, 230). </a:t>
            </a:r>
          </a:p>
          <a:p>
            <a:r>
              <a:rPr lang="en-GB" dirty="0" smtClean="0"/>
              <a:t>How to deal with conflict: see EG, 227. “Blessed are the peacemakers.” (Matt. 5: 9).</a:t>
            </a:r>
          </a:p>
          <a:p>
            <a:r>
              <a:rPr lang="en-GB" dirty="0" smtClean="0"/>
              <a:t>“”And he has committed to us the ministry of reconciliation.” (2 Cor. 5: 19)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81014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COMMUNION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The Christian </a:t>
            </a:r>
            <a:r>
              <a:rPr lang="de-DE" dirty="0" err="1" smtClean="0"/>
              <a:t>ministry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one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b="1" dirty="0" err="1" smtClean="0"/>
              <a:t>reconciliation</a:t>
            </a:r>
            <a:r>
              <a:rPr lang="de-DE" dirty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b="1" dirty="0" err="1" smtClean="0"/>
              <a:t>healing</a:t>
            </a:r>
            <a:r>
              <a:rPr lang="de-DE" dirty="0" smtClean="0"/>
              <a:t>.</a:t>
            </a:r>
          </a:p>
          <a:p>
            <a:r>
              <a:rPr lang="de-DE" dirty="0" smtClean="0"/>
              <a:t>The </a:t>
            </a:r>
            <a:r>
              <a:rPr lang="de-DE" dirty="0" err="1" smtClean="0"/>
              <a:t>deepest</a:t>
            </a:r>
            <a:r>
              <a:rPr lang="de-DE" dirty="0" smtClean="0"/>
              <a:t> </a:t>
            </a:r>
            <a:r>
              <a:rPr lang="de-DE" dirty="0" err="1" smtClean="0"/>
              <a:t>reality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Church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b="1" dirty="0" err="1" smtClean="0"/>
              <a:t>communion</a:t>
            </a:r>
            <a:r>
              <a:rPr lang="de-DE" dirty="0" smtClean="0"/>
              <a:t>.</a:t>
            </a:r>
          </a:p>
          <a:p>
            <a:r>
              <a:rPr lang="en-GB" dirty="0" smtClean="0"/>
              <a:t>“Our fellowship is with the Father and with his Son Jesus Christ.” (1 John 1: 3)</a:t>
            </a:r>
          </a:p>
          <a:p>
            <a:r>
              <a:rPr lang="en-GB" dirty="0" smtClean="0"/>
              <a:t>Communion in the Holy Spirit and effected through the Holy Spirit.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88168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Christian </a:t>
            </a:r>
            <a:r>
              <a:rPr lang="de-DE" dirty="0" err="1" smtClean="0"/>
              <a:t>Unity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 smtClean="0"/>
              <a:t>One</a:t>
            </a:r>
            <a:r>
              <a:rPr lang="de-DE" dirty="0" smtClean="0"/>
              <a:t> </a:t>
            </a:r>
            <a:r>
              <a:rPr lang="de-DE" dirty="0" err="1" smtClean="0"/>
              <a:t>dimension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reconciliation</a:t>
            </a:r>
            <a:r>
              <a:rPr lang="de-DE" dirty="0" smtClean="0"/>
              <a:t> </a:t>
            </a:r>
            <a:r>
              <a:rPr lang="de-DE" dirty="0" err="1" smtClean="0"/>
              <a:t>concerns</a:t>
            </a:r>
            <a:r>
              <a:rPr lang="de-DE" dirty="0" smtClean="0"/>
              <a:t> </a:t>
            </a:r>
            <a:r>
              <a:rPr lang="de-DE" dirty="0" err="1" smtClean="0"/>
              <a:t>healing</a:t>
            </a:r>
            <a:r>
              <a:rPr lang="de-DE" dirty="0" smtClean="0"/>
              <a:t> Christian </a:t>
            </a:r>
            <a:r>
              <a:rPr lang="de-DE" dirty="0" err="1" smtClean="0"/>
              <a:t>divisions</a:t>
            </a:r>
            <a:r>
              <a:rPr lang="de-DE" dirty="0" smtClean="0"/>
              <a:t>.</a:t>
            </a:r>
          </a:p>
          <a:p>
            <a:r>
              <a:rPr lang="de-DE" dirty="0" smtClean="0"/>
              <a:t>This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most</a:t>
            </a:r>
            <a:r>
              <a:rPr lang="de-DE" dirty="0" smtClean="0"/>
              <a:t> </a:t>
            </a:r>
            <a:r>
              <a:rPr lang="de-DE" dirty="0" err="1" smtClean="0"/>
              <a:t>serious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all </a:t>
            </a:r>
            <a:r>
              <a:rPr lang="de-DE" dirty="0" err="1" smtClean="0"/>
              <a:t>divisions</a:t>
            </a:r>
            <a:r>
              <a:rPr lang="de-DE" dirty="0" smtClean="0"/>
              <a:t> </a:t>
            </a:r>
            <a:r>
              <a:rPr lang="de-DE" dirty="0" err="1" smtClean="0"/>
              <a:t>because</a:t>
            </a:r>
            <a:r>
              <a:rPr lang="de-DE" dirty="0" smtClean="0"/>
              <a:t> </a:t>
            </a:r>
            <a:r>
              <a:rPr lang="de-DE" dirty="0" err="1" smtClean="0"/>
              <a:t>it</a:t>
            </a:r>
            <a:r>
              <a:rPr lang="de-DE" dirty="0" smtClean="0"/>
              <a:t> </a:t>
            </a:r>
            <a:r>
              <a:rPr lang="de-DE" dirty="0" err="1" smtClean="0"/>
              <a:t>most</a:t>
            </a:r>
            <a:r>
              <a:rPr lang="de-DE" dirty="0" smtClean="0"/>
              <a:t> </a:t>
            </a:r>
            <a:r>
              <a:rPr lang="de-DE" dirty="0" err="1" smtClean="0"/>
              <a:t>contradicts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Gospel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reconciliation</a:t>
            </a:r>
            <a:r>
              <a:rPr lang="de-DE" dirty="0" smtClean="0"/>
              <a:t>. </a:t>
            </a:r>
            <a:r>
              <a:rPr lang="de-DE" dirty="0" err="1" smtClean="0"/>
              <a:t>Weakens</a:t>
            </a:r>
            <a:r>
              <a:rPr lang="de-DE" dirty="0" smtClean="0"/>
              <a:t> Church </a:t>
            </a:r>
            <a:r>
              <a:rPr lang="de-DE" dirty="0" err="1" smtClean="0"/>
              <a:t>as</a:t>
            </a:r>
            <a:r>
              <a:rPr lang="de-DE" smtClean="0"/>
              <a:t> sign.</a:t>
            </a:r>
            <a:endParaRPr lang="de-DE" dirty="0" smtClean="0"/>
          </a:p>
          <a:p>
            <a:r>
              <a:rPr lang="de-DE" dirty="0" smtClean="0"/>
              <a:t>Christian </a:t>
            </a:r>
            <a:r>
              <a:rPr lang="de-DE" dirty="0" err="1" smtClean="0"/>
              <a:t>divisions</a:t>
            </a:r>
            <a:r>
              <a:rPr lang="de-DE" dirty="0" smtClean="0"/>
              <a:t> </a:t>
            </a:r>
            <a:r>
              <a:rPr lang="de-DE" dirty="0" err="1" smtClean="0"/>
              <a:t>show</a:t>
            </a:r>
            <a:r>
              <a:rPr lang="de-DE" dirty="0" smtClean="0"/>
              <a:t> </a:t>
            </a:r>
            <a:r>
              <a:rPr lang="de-DE" dirty="0" err="1" smtClean="0"/>
              <a:t>that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churches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not </a:t>
            </a:r>
            <a:r>
              <a:rPr lang="de-DE" dirty="0" err="1" smtClean="0"/>
              <a:t>able</a:t>
            </a:r>
            <a:r>
              <a:rPr lang="de-DE" dirty="0" smtClean="0"/>
              <a:t> </a:t>
            </a:r>
            <a:r>
              <a:rPr lang="de-DE" dirty="0" err="1" smtClean="0"/>
              <a:t>or</a:t>
            </a:r>
            <a:r>
              <a:rPr lang="de-DE" dirty="0" smtClean="0"/>
              <a:t> not </a:t>
            </a:r>
            <a:r>
              <a:rPr lang="de-DE" dirty="0" err="1" smtClean="0"/>
              <a:t>willing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believe</a:t>
            </a:r>
            <a:r>
              <a:rPr lang="de-DE" dirty="0" smtClean="0"/>
              <a:t> in </a:t>
            </a:r>
            <a:r>
              <a:rPr lang="de-DE" dirty="0" err="1" smtClean="0"/>
              <a:t>the</a:t>
            </a:r>
            <a:r>
              <a:rPr lang="de-DE" dirty="0" smtClean="0"/>
              <a:t> power </a:t>
            </a:r>
            <a:r>
              <a:rPr lang="de-DE" dirty="0" err="1" smtClean="0"/>
              <a:t>of</a:t>
            </a:r>
            <a:r>
              <a:rPr lang="de-DE" dirty="0" smtClean="0"/>
              <a:t> Jesus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reconcile</a:t>
            </a:r>
            <a:r>
              <a:rPr lang="de-DE" dirty="0" smtClean="0"/>
              <a:t>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903489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Pope Francis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often</a:t>
            </a:r>
            <a:r>
              <a:rPr lang="de-DE" dirty="0" smtClean="0"/>
              <a:t> </a:t>
            </a:r>
            <a:r>
              <a:rPr lang="de-DE" dirty="0" err="1" smtClean="0"/>
              <a:t>meeting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major</a:t>
            </a:r>
            <a:r>
              <a:rPr lang="de-DE" dirty="0" smtClean="0"/>
              <a:t> </a:t>
            </a:r>
            <a:r>
              <a:rPr lang="de-DE" dirty="0" err="1" smtClean="0"/>
              <a:t>free</a:t>
            </a:r>
            <a:r>
              <a:rPr lang="de-DE" dirty="0" smtClean="0"/>
              <a:t> </a:t>
            </a:r>
            <a:r>
              <a:rPr lang="de-DE" dirty="0" err="1" smtClean="0"/>
              <a:t>church</a:t>
            </a:r>
            <a:r>
              <a:rPr lang="de-DE" dirty="0" smtClean="0"/>
              <a:t> </a:t>
            </a:r>
            <a:r>
              <a:rPr lang="en-GB" dirty="0" smtClean="0"/>
              <a:t>“</a:t>
            </a:r>
            <a:r>
              <a:rPr lang="de-DE" dirty="0" smtClean="0"/>
              <a:t>non-</a:t>
            </a:r>
            <a:r>
              <a:rPr lang="de-DE" dirty="0" err="1" smtClean="0"/>
              <a:t>denominational</a:t>
            </a:r>
            <a:r>
              <a:rPr lang="en-GB" dirty="0" smtClean="0"/>
              <a:t>”</a:t>
            </a:r>
            <a:r>
              <a:rPr lang="de-DE" dirty="0" smtClean="0"/>
              <a:t> </a:t>
            </a:r>
            <a:r>
              <a:rPr lang="de-DE" dirty="0" err="1" smtClean="0"/>
              <a:t>leaders</a:t>
            </a:r>
            <a:r>
              <a:rPr lang="de-DE" dirty="0" smtClean="0"/>
              <a:t> </a:t>
            </a:r>
          </a:p>
          <a:p>
            <a:r>
              <a:rPr lang="de-DE" dirty="0" smtClean="0"/>
              <a:t>This </a:t>
            </a:r>
            <a:r>
              <a:rPr lang="de-DE" dirty="0" err="1" smtClean="0"/>
              <a:t>is</a:t>
            </a:r>
            <a:r>
              <a:rPr lang="de-DE" dirty="0" smtClean="0"/>
              <a:t> an </a:t>
            </a:r>
            <a:r>
              <a:rPr lang="de-DE" dirty="0" err="1" smtClean="0"/>
              <a:t>example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 </a:t>
            </a:r>
            <a:r>
              <a:rPr lang="de-DE" dirty="0" err="1" smtClean="0"/>
              <a:t>boldness</a:t>
            </a:r>
            <a:r>
              <a:rPr lang="de-DE" dirty="0" smtClean="0"/>
              <a:t> in </a:t>
            </a:r>
            <a:r>
              <a:rPr lang="de-DE" dirty="0" err="1" smtClean="0"/>
              <a:t>the</a:t>
            </a:r>
            <a:r>
              <a:rPr lang="de-DE" dirty="0" smtClean="0"/>
              <a:t> Holy Spirit (on </a:t>
            </a:r>
            <a:r>
              <a:rPr lang="de-DE" dirty="0" err="1" smtClean="0"/>
              <a:t>both</a:t>
            </a:r>
            <a:r>
              <a:rPr lang="de-DE" dirty="0" smtClean="0"/>
              <a:t> </a:t>
            </a:r>
            <a:r>
              <a:rPr lang="de-DE" dirty="0" err="1" smtClean="0"/>
              <a:t>sides</a:t>
            </a:r>
            <a:r>
              <a:rPr lang="de-DE" dirty="0" smtClean="0"/>
              <a:t>).</a:t>
            </a:r>
          </a:p>
          <a:p>
            <a:r>
              <a:rPr lang="de-DE" dirty="0" err="1" smtClean="0"/>
              <a:t>It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going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what</a:t>
            </a:r>
            <a:r>
              <a:rPr lang="de-DE" dirty="0" smtClean="0"/>
              <a:t> </a:t>
            </a:r>
            <a:r>
              <a:rPr lang="de-DE" dirty="0" err="1" smtClean="0"/>
              <a:t>we</a:t>
            </a:r>
            <a:r>
              <a:rPr lang="de-DE" dirty="0" smtClean="0"/>
              <a:t> </a:t>
            </a:r>
            <a:r>
              <a:rPr lang="de-DE" dirty="0" err="1" smtClean="0"/>
              <a:t>have</a:t>
            </a:r>
            <a:r>
              <a:rPr lang="de-DE" dirty="0" smtClean="0"/>
              <a:t> </a:t>
            </a:r>
            <a:r>
              <a:rPr lang="de-DE" dirty="0" err="1" smtClean="0"/>
              <a:t>seen</a:t>
            </a:r>
            <a:r>
              <a:rPr lang="de-DE" dirty="0" smtClean="0"/>
              <a:t> 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periphery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historic</a:t>
            </a:r>
            <a:r>
              <a:rPr lang="de-DE" dirty="0" smtClean="0"/>
              <a:t> </a:t>
            </a:r>
            <a:r>
              <a:rPr lang="de-DE" dirty="0" err="1" smtClean="0"/>
              <a:t>Christianity</a:t>
            </a:r>
            <a:r>
              <a:rPr lang="de-DE" dirty="0" smtClean="0"/>
              <a:t>.</a:t>
            </a:r>
          </a:p>
          <a:p>
            <a:r>
              <a:rPr lang="de-DE" dirty="0" err="1" smtClean="0"/>
              <a:t>It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bringing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dynamic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charismatic</a:t>
            </a:r>
            <a:r>
              <a:rPr lang="de-DE" dirty="0" smtClean="0"/>
              <a:t> </a:t>
            </a:r>
            <a:r>
              <a:rPr lang="de-DE" dirty="0" err="1" smtClean="0"/>
              <a:t>movement</a:t>
            </a:r>
            <a:r>
              <a:rPr lang="de-DE" dirty="0" smtClean="0"/>
              <a:t> </a:t>
            </a:r>
            <a:r>
              <a:rPr lang="de-DE" dirty="0" err="1" smtClean="0"/>
              <a:t>into</a:t>
            </a:r>
            <a:r>
              <a:rPr lang="de-DE" dirty="0" smtClean="0"/>
              <a:t> </a:t>
            </a:r>
            <a:r>
              <a:rPr lang="de-DE" dirty="0" err="1" smtClean="0"/>
              <a:t>unity</a:t>
            </a:r>
            <a:r>
              <a:rPr lang="de-DE" dirty="0" smtClean="0"/>
              <a:t> </a:t>
            </a:r>
            <a:r>
              <a:rPr lang="de-DE" dirty="0" err="1" smtClean="0"/>
              <a:t>relations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718598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SOLIDARITY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de-DE" dirty="0" err="1" smtClean="0"/>
              <a:t>Solidarity</a:t>
            </a:r>
            <a:r>
              <a:rPr lang="de-DE" dirty="0" smtClean="0"/>
              <a:t> was </a:t>
            </a:r>
            <a:r>
              <a:rPr lang="de-DE" dirty="0" err="1" smtClean="0"/>
              <a:t>mentioned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Paul VI (</a:t>
            </a:r>
            <a:r>
              <a:rPr lang="de-DE" i="1" dirty="0" err="1" smtClean="0"/>
              <a:t>Populorum</a:t>
            </a:r>
            <a:r>
              <a:rPr lang="de-DE" i="1" dirty="0" smtClean="0"/>
              <a:t> </a:t>
            </a:r>
            <a:r>
              <a:rPr lang="de-DE" dirty="0" err="1" smtClean="0"/>
              <a:t>Progressio</a:t>
            </a:r>
            <a:r>
              <a:rPr lang="de-DE" dirty="0" smtClean="0"/>
              <a:t>, 44, 48) but was </a:t>
            </a:r>
            <a:r>
              <a:rPr lang="de-DE" dirty="0" err="1" smtClean="0"/>
              <a:t>developed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John Paul II. </a:t>
            </a:r>
          </a:p>
          <a:p>
            <a:pPr marL="0" indent="0">
              <a:buNone/>
            </a:pPr>
            <a:r>
              <a:rPr lang="en-GB" dirty="0" smtClean="0"/>
              <a:t>“The word ‘solidarity’ is a little worn and at times poorly understood, but it refers to something more than a few sporadic acts of generosity. It presumes the creation of a new </a:t>
            </a:r>
            <a:r>
              <a:rPr lang="en-GB" dirty="0" err="1" smtClean="0"/>
              <a:t>mindset</a:t>
            </a:r>
            <a:r>
              <a:rPr lang="en-GB" dirty="0" smtClean="0"/>
              <a:t> which thinks in terms of community and the priority of the life of all over the appropriation of goods by a few.” (EG, 188).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33738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SOLIDARITY, COMMUNITY &amp; COMMUNION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de-DE" sz="3900" dirty="0" err="1" smtClean="0"/>
              <a:t>Solidarity</a:t>
            </a:r>
            <a:r>
              <a:rPr lang="de-DE" sz="3900" dirty="0" smtClean="0"/>
              <a:t> </a:t>
            </a:r>
            <a:r>
              <a:rPr lang="de-DE" sz="3900" dirty="0" err="1" smtClean="0"/>
              <a:t>is</a:t>
            </a:r>
            <a:r>
              <a:rPr lang="de-DE" sz="3900" dirty="0" smtClean="0"/>
              <a:t> </a:t>
            </a:r>
            <a:r>
              <a:rPr lang="de-DE" sz="3900" dirty="0" err="1" smtClean="0"/>
              <a:t>to</a:t>
            </a:r>
            <a:r>
              <a:rPr lang="de-DE" sz="3900" dirty="0" smtClean="0"/>
              <a:t> human </a:t>
            </a:r>
            <a:r>
              <a:rPr lang="de-DE" sz="3900" dirty="0" err="1" smtClean="0"/>
              <a:t>society</a:t>
            </a:r>
            <a:r>
              <a:rPr lang="de-DE" sz="3900" dirty="0" smtClean="0"/>
              <a:t> </a:t>
            </a:r>
            <a:r>
              <a:rPr lang="de-DE" sz="3900" dirty="0" err="1" smtClean="0"/>
              <a:t>what</a:t>
            </a:r>
            <a:r>
              <a:rPr lang="de-DE" sz="3900" dirty="0" smtClean="0"/>
              <a:t> </a:t>
            </a:r>
            <a:r>
              <a:rPr lang="de-DE" sz="3900" dirty="0" err="1" smtClean="0"/>
              <a:t>communion</a:t>
            </a:r>
            <a:r>
              <a:rPr lang="de-DE" sz="3900" dirty="0" smtClean="0"/>
              <a:t> </a:t>
            </a:r>
            <a:r>
              <a:rPr lang="de-DE" sz="3900" dirty="0" err="1" smtClean="0"/>
              <a:t>is</a:t>
            </a:r>
            <a:r>
              <a:rPr lang="de-DE" sz="3900" dirty="0" smtClean="0"/>
              <a:t> </a:t>
            </a:r>
            <a:r>
              <a:rPr lang="de-DE" sz="3900" dirty="0" err="1" smtClean="0"/>
              <a:t>to</a:t>
            </a:r>
            <a:r>
              <a:rPr lang="de-DE" sz="3900" dirty="0" smtClean="0"/>
              <a:t> </a:t>
            </a:r>
            <a:r>
              <a:rPr lang="de-DE" sz="3900" dirty="0" err="1" smtClean="0"/>
              <a:t>the</a:t>
            </a:r>
            <a:r>
              <a:rPr lang="de-DE" sz="3900" dirty="0" smtClean="0"/>
              <a:t> Church.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sz="3500" dirty="0" smtClean="0"/>
              <a:t>In </a:t>
            </a:r>
            <a:r>
              <a:rPr lang="de-DE" sz="3500" dirty="0" err="1" smtClean="0"/>
              <a:t>the</a:t>
            </a:r>
            <a:r>
              <a:rPr lang="de-DE" sz="3500" dirty="0" smtClean="0"/>
              <a:t> Church, </a:t>
            </a:r>
            <a:r>
              <a:rPr lang="de-DE" sz="3500" dirty="0" err="1" smtClean="0"/>
              <a:t>the</a:t>
            </a:r>
            <a:r>
              <a:rPr lang="de-DE" sz="3500" dirty="0" smtClean="0"/>
              <a:t> </a:t>
            </a:r>
            <a:r>
              <a:rPr lang="de-DE" sz="3500" dirty="0"/>
              <a:t>H</a:t>
            </a:r>
            <a:r>
              <a:rPr lang="de-DE" sz="3500" dirty="0" smtClean="0"/>
              <a:t>oly Spirit </a:t>
            </a:r>
            <a:r>
              <a:rPr lang="de-DE" sz="3500" dirty="0" err="1" smtClean="0"/>
              <a:t>forms</a:t>
            </a:r>
            <a:r>
              <a:rPr lang="de-DE" sz="3500" dirty="0" smtClean="0"/>
              <a:t> </a:t>
            </a:r>
            <a:r>
              <a:rPr lang="de-DE" sz="3500" dirty="0" err="1" smtClean="0"/>
              <a:t>redeemed</a:t>
            </a:r>
            <a:r>
              <a:rPr lang="de-DE" sz="3500" dirty="0" smtClean="0"/>
              <a:t> </a:t>
            </a:r>
            <a:r>
              <a:rPr lang="de-DE" sz="3500" dirty="0" err="1" smtClean="0"/>
              <a:t>women</a:t>
            </a:r>
            <a:r>
              <a:rPr lang="de-DE" sz="3500" dirty="0" smtClean="0"/>
              <a:t> </a:t>
            </a:r>
            <a:r>
              <a:rPr lang="de-DE" sz="3500" dirty="0" err="1" smtClean="0"/>
              <a:t>and</a:t>
            </a:r>
            <a:r>
              <a:rPr lang="de-DE" sz="3500" dirty="0" smtClean="0"/>
              <a:t> </a:t>
            </a:r>
            <a:r>
              <a:rPr lang="de-DE" sz="3500" dirty="0" err="1" smtClean="0"/>
              <a:t>men</a:t>
            </a:r>
            <a:r>
              <a:rPr lang="de-DE" sz="3500" dirty="0" smtClean="0"/>
              <a:t> </a:t>
            </a:r>
            <a:r>
              <a:rPr lang="de-DE" sz="3500" dirty="0" err="1" smtClean="0"/>
              <a:t>into</a:t>
            </a:r>
            <a:r>
              <a:rPr lang="de-DE" sz="3500" dirty="0" smtClean="0"/>
              <a:t> </a:t>
            </a:r>
            <a:r>
              <a:rPr lang="de-DE" sz="3500" dirty="0" err="1" smtClean="0"/>
              <a:t>communion</a:t>
            </a:r>
            <a:r>
              <a:rPr lang="de-DE" sz="3500" dirty="0" smtClean="0"/>
              <a:t> in Christ. As </a:t>
            </a:r>
            <a:r>
              <a:rPr lang="de-DE" sz="3500" dirty="0" err="1" smtClean="0"/>
              <a:t>communion</a:t>
            </a:r>
            <a:r>
              <a:rPr lang="de-DE" sz="3500" dirty="0" smtClean="0"/>
              <a:t>, </a:t>
            </a:r>
            <a:r>
              <a:rPr lang="de-DE" sz="3500" dirty="0" err="1" smtClean="0"/>
              <a:t>the</a:t>
            </a:r>
            <a:r>
              <a:rPr lang="de-DE" sz="3500" dirty="0" smtClean="0"/>
              <a:t> Church </a:t>
            </a:r>
            <a:r>
              <a:rPr lang="de-DE" sz="3500" dirty="0" err="1" smtClean="0"/>
              <a:t>is</a:t>
            </a:r>
            <a:r>
              <a:rPr lang="de-DE" sz="3500" dirty="0" smtClean="0"/>
              <a:t> </a:t>
            </a:r>
            <a:r>
              <a:rPr lang="de-DE" sz="3500" dirty="0" err="1" smtClean="0"/>
              <a:t>sign</a:t>
            </a:r>
            <a:r>
              <a:rPr lang="de-DE" sz="3500" dirty="0" smtClean="0"/>
              <a:t> </a:t>
            </a:r>
            <a:r>
              <a:rPr lang="de-DE" sz="3500" dirty="0" err="1" smtClean="0"/>
              <a:t>to</a:t>
            </a:r>
            <a:r>
              <a:rPr lang="de-DE" sz="3500" dirty="0" smtClean="0"/>
              <a:t> </a:t>
            </a:r>
            <a:r>
              <a:rPr lang="de-DE" sz="3500" dirty="0" err="1" smtClean="0"/>
              <a:t>world</a:t>
            </a:r>
            <a:r>
              <a:rPr lang="de-DE" sz="3500" dirty="0" smtClean="0"/>
              <a:t> &amp; </a:t>
            </a:r>
            <a:r>
              <a:rPr lang="de-DE" sz="3500" dirty="0" err="1" smtClean="0"/>
              <a:t>society</a:t>
            </a:r>
            <a:r>
              <a:rPr lang="de-DE" sz="3500" dirty="0" smtClean="0"/>
              <a:t>. 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sz="3900" dirty="0" smtClean="0"/>
              <a:t>Community </a:t>
            </a:r>
            <a:r>
              <a:rPr lang="de-DE" sz="3900" dirty="0" err="1" smtClean="0"/>
              <a:t>is</a:t>
            </a:r>
            <a:r>
              <a:rPr lang="de-DE" sz="3900" dirty="0" smtClean="0"/>
              <a:t> </a:t>
            </a:r>
            <a:r>
              <a:rPr lang="de-DE" sz="3900" dirty="0" err="1" smtClean="0"/>
              <a:t>the</a:t>
            </a:r>
            <a:r>
              <a:rPr lang="de-DE" sz="3900" dirty="0" smtClean="0"/>
              <a:t> </a:t>
            </a:r>
            <a:r>
              <a:rPr lang="de-DE" sz="3900" dirty="0" err="1" smtClean="0"/>
              <a:t>bridge</a:t>
            </a:r>
            <a:r>
              <a:rPr lang="de-DE" sz="3900" dirty="0" smtClean="0"/>
              <a:t> </a:t>
            </a:r>
            <a:r>
              <a:rPr lang="de-DE" sz="3900" dirty="0" err="1" smtClean="0"/>
              <a:t>between</a:t>
            </a:r>
            <a:r>
              <a:rPr lang="de-DE" sz="3900" dirty="0" smtClean="0"/>
              <a:t> </a:t>
            </a:r>
            <a:r>
              <a:rPr lang="de-DE" sz="3900" dirty="0" err="1" smtClean="0"/>
              <a:t>communion</a:t>
            </a:r>
            <a:r>
              <a:rPr lang="de-DE" sz="3900" dirty="0" smtClean="0"/>
              <a:t> </a:t>
            </a:r>
            <a:r>
              <a:rPr lang="de-DE" sz="3900" dirty="0" err="1" smtClean="0"/>
              <a:t>and</a:t>
            </a:r>
            <a:r>
              <a:rPr lang="de-DE" sz="3900" dirty="0" smtClean="0"/>
              <a:t> </a:t>
            </a:r>
            <a:r>
              <a:rPr lang="de-DE" sz="3900" dirty="0" err="1" smtClean="0"/>
              <a:t>solidarity</a:t>
            </a:r>
            <a:r>
              <a:rPr lang="de-DE" sz="3900" dirty="0" smtClean="0"/>
              <a:t>. Christian </a:t>
            </a:r>
            <a:r>
              <a:rPr lang="de-DE" sz="3900" dirty="0" err="1" smtClean="0"/>
              <a:t>community</a:t>
            </a:r>
            <a:r>
              <a:rPr lang="de-DE" sz="3900" dirty="0" smtClean="0"/>
              <a:t> </a:t>
            </a:r>
            <a:r>
              <a:rPr lang="de-DE" sz="3900" dirty="0" err="1" smtClean="0"/>
              <a:t>as</a:t>
            </a:r>
            <a:r>
              <a:rPr lang="de-DE" sz="3900" dirty="0" smtClean="0"/>
              <a:t> </a:t>
            </a:r>
            <a:r>
              <a:rPr lang="de-DE" sz="3900" dirty="0" err="1" smtClean="0"/>
              <a:t>leaven</a:t>
            </a:r>
            <a:r>
              <a:rPr lang="de-DE" sz="3900" dirty="0" smtClean="0"/>
              <a:t> in human </a:t>
            </a:r>
            <a:r>
              <a:rPr lang="de-DE" sz="3900" dirty="0" err="1" smtClean="0"/>
              <a:t>society</a:t>
            </a:r>
            <a:r>
              <a:rPr lang="de-DE" sz="3900" dirty="0" smtClean="0"/>
              <a:t>.</a:t>
            </a:r>
            <a:endParaRPr lang="de-DE" sz="3900" dirty="0"/>
          </a:p>
        </p:txBody>
      </p:sp>
    </p:spTree>
    <p:extLst>
      <p:ext uri="{BB962C8B-B14F-4D97-AF65-F5344CB8AC3E}">
        <p14:creationId xmlns:p14="http://schemas.microsoft.com/office/powerpoint/2010/main" val="2890552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CREATIVITY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HOLY SPIRIT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4400" dirty="0"/>
              <a:t>“Are we open to “God’s surprises”? Or are we closed and fearful before the newness of the Holy Spirit?”</a:t>
            </a:r>
            <a:r>
              <a:rPr lang="en-GB" sz="4400" baseline="30000" dirty="0"/>
              <a:t> </a:t>
            </a:r>
            <a:r>
              <a:rPr lang="en-GB" sz="4400" dirty="0" smtClean="0"/>
              <a:t>(Francis Pentecost Homily, </a:t>
            </a:r>
            <a:r>
              <a:rPr lang="en-GB" sz="4400" dirty="0"/>
              <a:t>May 19, </a:t>
            </a:r>
            <a:r>
              <a:rPr lang="en-GB" sz="4400" dirty="0" smtClean="0"/>
              <a:t>2013).  </a:t>
            </a:r>
            <a:endParaRPr lang="de-DE" sz="44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46833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HOLY SPIRIT CREATES DIVERSITY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39341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sz="4000" dirty="0" smtClean="0"/>
              <a:t>The Holy Spirit </a:t>
            </a:r>
            <a:r>
              <a:rPr lang="de-DE" sz="4000" dirty="0" err="1" smtClean="0"/>
              <a:t>is</a:t>
            </a:r>
            <a:r>
              <a:rPr lang="de-DE" sz="4000" dirty="0" smtClean="0"/>
              <a:t> </a:t>
            </a:r>
            <a:r>
              <a:rPr lang="de-DE" sz="4000" dirty="0" err="1" smtClean="0"/>
              <a:t>endlessly</a:t>
            </a:r>
            <a:r>
              <a:rPr lang="de-DE" sz="4000" dirty="0" smtClean="0"/>
              <a:t> </a:t>
            </a:r>
            <a:r>
              <a:rPr lang="de-DE" sz="4000" dirty="0" err="1" smtClean="0"/>
              <a:t>creative</a:t>
            </a:r>
            <a:r>
              <a:rPr lang="de-DE" sz="4000" dirty="0" smtClean="0"/>
              <a:t>.</a:t>
            </a:r>
          </a:p>
          <a:p>
            <a:pPr marL="0" indent="0">
              <a:buNone/>
            </a:pPr>
            <a:r>
              <a:rPr lang="de-DE" sz="4000" dirty="0" smtClean="0"/>
              <a:t>The Holy Spirit </a:t>
            </a:r>
            <a:r>
              <a:rPr lang="de-DE" sz="4000" dirty="0" err="1" smtClean="0"/>
              <a:t>does</a:t>
            </a:r>
            <a:r>
              <a:rPr lang="de-DE" sz="4000" dirty="0" smtClean="0"/>
              <a:t> not </a:t>
            </a:r>
            <a:r>
              <a:rPr lang="de-DE" sz="4000" dirty="0" err="1" smtClean="0"/>
              <a:t>produce</a:t>
            </a:r>
            <a:r>
              <a:rPr lang="de-DE" sz="4000" dirty="0" smtClean="0"/>
              <a:t> </a:t>
            </a:r>
            <a:r>
              <a:rPr lang="de-DE" sz="4000" dirty="0" err="1" smtClean="0"/>
              <a:t>clones</a:t>
            </a:r>
            <a:r>
              <a:rPr lang="de-DE" sz="4000" dirty="0" smtClean="0"/>
              <a:t>.</a:t>
            </a:r>
          </a:p>
          <a:p>
            <a:pPr marL="0" indent="0">
              <a:buNone/>
            </a:pPr>
            <a:endParaRPr lang="de-DE" sz="4000" dirty="0" smtClean="0"/>
          </a:p>
          <a:p>
            <a:pPr marL="0" indent="0">
              <a:buNone/>
            </a:pPr>
            <a:r>
              <a:rPr lang="de-DE" sz="4000" dirty="0" smtClean="0"/>
              <a:t>This </a:t>
            </a:r>
            <a:r>
              <a:rPr lang="de-DE" sz="4000" dirty="0" err="1" smtClean="0"/>
              <a:t>teaching</a:t>
            </a:r>
            <a:r>
              <a:rPr lang="de-DE" sz="4000" dirty="0" smtClean="0"/>
              <a:t> </a:t>
            </a:r>
            <a:r>
              <a:rPr lang="de-DE" sz="4000" dirty="0" err="1" smtClean="0"/>
              <a:t>of</a:t>
            </a:r>
            <a:r>
              <a:rPr lang="de-DE" sz="4000" dirty="0" smtClean="0"/>
              <a:t> Francis </a:t>
            </a:r>
            <a:r>
              <a:rPr lang="de-DE" sz="4000" dirty="0" err="1" smtClean="0"/>
              <a:t>has</a:t>
            </a:r>
            <a:r>
              <a:rPr lang="de-DE" sz="4000" dirty="0" smtClean="0"/>
              <a:t> a </a:t>
            </a:r>
            <a:r>
              <a:rPr lang="de-DE" sz="4000" dirty="0" err="1" smtClean="0"/>
              <a:t>new</a:t>
            </a:r>
            <a:r>
              <a:rPr lang="de-DE" sz="4000" dirty="0" smtClean="0"/>
              <a:t> </a:t>
            </a:r>
            <a:r>
              <a:rPr lang="de-DE" sz="4000" dirty="0" err="1" smtClean="0"/>
              <a:t>quality</a:t>
            </a:r>
            <a:r>
              <a:rPr lang="de-DE" sz="4000" dirty="0" smtClean="0"/>
              <a:t> </a:t>
            </a:r>
            <a:r>
              <a:rPr lang="de-DE" sz="4000" dirty="0" err="1" smtClean="0"/>
              <a:t>about</a:t>
            </a:r>
            <a:r>
              <a:rPr lang="de-DE" sz="4000" dirty="0" smtClean="0"/>
              <a:t> </a:t>
            </a:r>
            <a:r>
              <a:rPr lang="de-DE" sz="4000" dirty="0" err="1" smtClean="0"/>
              <a:t>it</a:t>
            </a:r>
            <a:r>
              <a:rPr lang="de-DE" sz="4000" dirty="0" smtClean="0"/>
              <a:t> – </a:t>
            </a:r>
            <a:r>
              <a:rPr lang="de-DE" sz="4000" dirty="0" err="1" smtClean="0"/>
              <a:t>celebrating</a:t>
            </a:r>
            <a:r>
              <a:rPr lang="de-DE" sz="4000" dirty="0" smtClean="0"/>
              <a:t> </a:t>
            </a:r>
            <a:r>
              <a:rPr lang="de-DE" sz="4000" dirty="0" err="1" smtClean="0"/>
              <a:t>diversity</a:t>
            </a:r>
            <a:r>
              <a:rPr lang="de-DE" sz="4000" dirty="0" smtClean="0"/>
              <a:t>, </a:t>
            </a:r>
            <a:r>
              <a:rPr lang="de-DE" sz="4000" dirty="0" err="1" smtClean="0"/>
              <a:t>rejoicing</a:t>
            </a:r>
            <a:r>
              <a:rPr lang="de-DE" sz="4000" dirty="0" smtClean="0"/>
              <a:t> in </a:t>
            </a:r>
            <a:r>
              <a:rPr lang="de-DE" sz="4000" dirty="0" err="1" smtClean="0"/>
              <a:t>richness</a:t>
            </a:r>
            <a:r>
              <a:rPr lang="de-DE" sz="4000" dirty="0" smtClean="0"/>
              <a:t>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07805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Diversity/variety come from the Holy Spirit:</a:t>
            </a:r>
          </a:p>
          <a:p>
            <a:r>
              <a:rPr lang="en-GB" dirty="0"/>
              <a:t>Different nationalities</a:t>
            </a:r>
          </a:p>
          <a:p>
            <a:r>
              <a:rPr lang="en-GB" dirty="0"/>
              <a:t>Different languages and </a:t>
            </a:r>
            <a:r>
              <a:rPr lang="en-GB" dirty="0" smtClean="0"/>
              <a:t>cultures</a:t>
            </a:r>
          </a:p>
          <a:p>
            <a:r>
              <a:rPr lang="en-GB" dirty="0" smtClean="0"/>
              <a:t>Different levels &amp; spheres of life</a:t>
            </a:r>
          </a:p>
          <a:p>
            <a:r>
              <a:rPr lang="en-GB" dirty="0" smtClean="0"/>
              <a:t>Different sciences</a:t>
            </a:r>
            <a:endParaRPr lang="en-GB" dirty="0"/>
          </a:p>
          <a:p>
            <a:r>
              <a:rPr lang="en-GB" dirty="0"/>
              <a:t>Different </a:t>
            </a:r>
            <a:r>
              <a:rPr lang="en-GB" dirty="0" smtClean="0"/>
              <a:t>temperaments</a:t>
            </a:r>
          </a:p>
          <a:p>
            <a:r>
              <a:rPr lang="en-GB" dirty="0" smtClean="0"/>
              <a:t>Different artistic, intellectual, organizational gifts</a:t>
            </a:r>
            <a:endParaRPr lang="en-GB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86276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CHARISMS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“The Holy Spirit also enriches the entire evangelizing Church with different </a:t>
            </a:r>
            <a:r>
              <a:rPr lang="en-GB" dirty="0" err="1" smtClean="0"/>
              <a:t>charisms</a:t>
            </a:r>
            <a:r>
              <a:rPr lang="en-GB" dirty="0" smtClean="0"/>
              <a:t>.” (</a:t>
            </a:r>
            <a:r>
              <a:rPr lang="en-GB" i="1" dirty="0" err="1" smtClean="0"/>
              <a:t>Evangelii</a:t>
            </a:r>
            <a:r>
              <a:rPr lang="en-GB" i="1" dirty="0" smtClean="0"/>
              <a:t> </a:t>
            </a:r>
            <a:r>
              <a:rPr lang="en-GB" i="1" dirty="0" err="1" smtClean="0"/>
              <a:t>Gaudium</a:t>
            </a:r>
            <a:r>
              <a:rPr lang="en-GB" dirty="0" smtClean="0"/>
              <a:t>, 130).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“Something truly new brought about by the Spirit need not overshadow other gifts and </a:t>
            </a:r>
            <a:r>
              <a:rPr lang="en-GB" dirty="0" err="1" smtClean="0"/>
              <a:t>spiritualities</a:t>
            </a:r>
            <a:r>
              <a:rPr lang="en-GB" dirty="0" smtClean="0"/>
              <a:t> in making itself felt.” (EG, 130)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8016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CHAOS FIRST?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 smtClean="0"/>
              <a:t>Pentecost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paradigm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outpouring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Holy Spirit</a:t>
            </a:r>
          </a:p>
          <a:p>
            <a:endParaRPr lang="de-DE" dirty="0"/>
          </a:p>
          <a:p>
            <a:r>
              <a:rPr lang="de-DE" dirty="0" err="1" smtClean="0"/>
              <a:t>Does</a:t>
            </a:r>
            <a:r>
              <a:rPr lang="de-DE" dirty="0" smtClean="0"/>
              <a:t> </a:t>
            </a:r>
            <a:r>
              <a:rPr lang="de-DE" dirty="0" err="1" smtClean="0"/>
              <a:t>Pentecost</a:t>
            </a:r>
            <a:r>
              <a:rPr lang="de-DE" dirty="0" smtClean="0"/>
              <a:t> </a:t>
            </a:r>
            <a:r>
              <a:rPr lang="de-DE" dirty="0" err="1" smtClean="0"/>
              <a:t>look</a:t>
            </a:r>
            <a:r>
              <a:rPr lang="de-DE" dirty="0" smtClean="0"/>
              <a:t> like </a:t>
            </a:r>
            <a:r>
              <a:rPr lang="de-DE" dirty="0" err="1" smtClean="0"/>
              <a:t>peaceful</a:t>
            </a:r>
            <a:r>
              <a:rPr lang="de-DE" dirty="0" smtClean="0"/>
              <a:t> </a:t>
            </a:r>
            <a:r>
              <a:rPr lang="de-DE" dirty="0" err="1" smtClean="0"/>
              <a:t>order</a:t>
            </a:r>
            <a:r>
              <a:rPr lang="de-DE" dirty="0" smtClean="0"/>
              <a:t>?</a:t>
            </a:r>
          </a:p>
          <a:p>
            <a:pPr marL="0" indent="0">
              <a:buNone/>
            </a:pPr>
            <a:endParaRPr lang="de-DE" dirty="0" smtClean="0"/>
          </a:p>
          <a:p>
            <a:r>
              <a:rPr lang="en-GB" dirty="0" smtClean="0"/>
              <a:t>“For those men are not drunk as you suppose since it is only the third hour of the day” i.e. 9 a.m. (Acts 2: 15)</a:t>
            </a:r>
            <a:r>
              <a:rPr lang="de-DE" dirty="0" smtClean="0"/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57328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“Let </a:t>
            </a:r>
            <a:r>
              <a:rPr lang="en-GB" dirty="0"/>
              <a:t>me tell you what I hope will be the outcome of World Youth Day: I hope there will be noise.  Here there will be noise, I’m quite sure.  Here in Rio there will be plenty of noise, no doubt about that.  But I want you to make yourselves heard in your dioceses, I want the noise to go out, I want the Church to go out onto the </a:t>
            </a:r>
            <a:r>
              <a:rPr lang="en-GB" dirty="0" smtClean="0"/>
              <a:t>streets” (Francis to Argentine youth during World Youth Day 2013)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848635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“I prefer a Church which is bruised, hurting and dirty because it has been out on the streets, rather than a Church which is unhealthy from being confined and from clinging to its own security.” (</a:t>
            </a:r>
            <a:r>
              <a:rPr lang="en-GB" i="1" dirty="0" err="1" smtClean="0"/>
              <a:t>Evangelii</a:t>
            </a:r>
            <a:r>
              <a:rPr lang="en-GB" i="1" dirty="0" smtClean="0"/>
              <a:t> </a:t>
            </a:r>
            <a:r>
              <a:rPr lang="en-GB" i="1" dirty="0" err="1" smtClean="0"/>
              <a:t>Gaudium</a:t>
            </a:r>
            <a:r>
              <a:rPr lang="en-GB" dirty="0" smtClean="0"/>
              <a:t>, 49).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3189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HARMONY OUT OF CHAOS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 smtClean="0"/>
              <a:t>This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picture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creation</a:t>
            </a:r>
            <a:r>
              <a:rPr lang="de-DE" dirty="0" smtClean="0"/>
              <a:t> in Genesis 1</a:t>
            </a:r>
          </a:p>
          <a:p>
            <a:pPr marL="0" indent="0">
              <a:buNone/>
            </a:pPr>
            <a:r>
              <a:rPr lang="en-GB" dirty="0" smtClean="0"/>
              <a:t>“</a:t>
            </a:r>
            <a:r>
              <a:rPr lang="de-DE" dirty="0" smtClean="0"/>
              <a:t>The </a:t>
            </a:r>
            <a:r>
              <a:rPr lang="de-DE" dirty="0" err="1" smtClean="0"/>
              <a:t>earth</a:t>
            </a:r>
            <a:r>
              <a:rPr lang="de-DE" dirty="0" smtClean="0"/>
              <a:t> was </a:t>
            </a:r>
            <a:r>
              <a:rPr lang="de-DE" dirty="0" err="1" smtClean="0"/>
              <a:t>without</a:t>
            </a:r>
            <a:r>
              <a:rPr lang="de-DE" dirty="0" smtClean="0"/>
              <a:t> form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void</a:t>
            </a:r>
            <a:r>
              <a:rPr lang="de-DE" dirty="0" smtClean="0"/>
              <a:t>,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darkness</a:t>
            </a:r>
            <a:r>
              <a:rPr lang="de-DE" dirty="0" smtClean="0"/>
              <a:t> was upon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face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deep</a:t>
            </a:r>
            <a:r>
              <a:rPr lang="de-DE" dirty="0" smtClean="0"/>
              <a:t>;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Spirit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God</a:t>
            </a:r>
            <a:r>
              <a:rPr lang="de-DE" dirty="0" smtClean="0"/>
              <a:t> was </a:t>
            </a:r>
            <a:r>
              <a:rPr lang="de-DE" dirty="0" err="1" smtClean="0"/>
              <a:t>moving</a:t>
            </a:r>
            <a:r>
              <a:rPr lang="de-DE" dirty="0" smtClean="0"/>
              <a:t> </a:t>
            </a:r>
            <a:r>
              <a:rPr lang="de-DE" dirty="0" err="1" smtClean="0"/>
              <a:t>over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face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waters</a:t>
            </a:r>
            <a:r>
              <a:rPr lang="de-DE" dirty="0" smtClean="0"/>
              <a:t>.“ (Gen. 1: 2).</a:t>
            </a:r>
            <a:endParaRPr lang="de-DE" dirty="0"/>
          </a:p>
          <a:p>
            <a:pPr marL="0" indent="0">
              <a:buNone/>
            </a:pPr>
            <a:r>
              <a:rPr lang="de-DE" dirty="0" smtClean="0"/>
              <a:t>First, </a:t>
            </a:r>
            <a:r>
              <a:rPr lang="de-DE" dirty="0" err="1" smtClean="0"/>
              <a:t>creativity</a:t>
            </a:r>
            <a:r>
              <a:rPr lang="de-DE" dirty="0" smtClean="0"/>
              <a:t>, </a:t>
            </a:r>
            <a:r>
              <a:rPr lang="de-DE" dirty="0" err="1" smtClean="0"/>
              <a:t>increasing</a:t>
            </a:r>
            <a:r>
              <a:rPr lang="de-DE" dirty="0" smtClean="0"/>
              <a:t> </a:t>
            </a:r>
            <a:r>
              <a:rPr lang="de-DE" dirty="0" err="1" smtClean="0"/>
              <a:t>diversity</a:t>
            </a:r>
            <a:r>
              <a:rPr lang="de-DE" dirty="0" smtClean="0"/>
              <a:t>.</a:t>
            </a:r>
          </a:p>
          <a:p>
            <a:pPr marL="0" indent="0">
              <a:buNone/>
            </a:pPr>
            <a:r>
              <a:rPr lang="de-DE" dirty="0" err="1" smtClean="0"/>
              <a:t>Then</a:t>
            </a:r>
            <a:r>
              <a:rPr lang="de-DE" dirty="0" smtClean="0"/>
              <a:t>, </a:t>
            </a:r>
            <a:r>
              <a:rPr lang="de-DE" dirty="0" err="1" smtClean="0"/>
              <a:t>multiplicity</a:t>
            </a:r>
            <a:r>
              <a:rPr lang="de-DE" dirty="0" smtClean="0"/>
              <a:t> </a:t>
            </a:r>
            <a:r>
              <a:rPr lang="de-DE" dirty="0" err="1" smtClean="0"/>
              <a:t>being</a:t>
            </a:r>
            <a:r>
              <a:rPr lang="de-DE" dirty="0" smtClean="0"/>
              <a:t> </a:t>
            </a:r>
            <a:r>
              <a:rPr lang="de-DE" dirty="0" err="1" smtClean="0"/>
              <a:t>drawn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formed</a:t>
            </a:r>
            <a:r>
              <a:rPr lang="de-DE" dirty="0" smtClean="0"/>
              <a:t> </a:t>
            </a:r>
            <a:r>
              <a:rPr lang="de-DE" dirty="0" err="1" smtClean="0"/>
              <a:t>into</a:t>
            </a:r>
            <a:r>
              <a:rPr lang="de-DE" dirty="0" smtClean="0"/>
              <a:t> </a:t>
            </a:r>
            <a:r>
              <a:rPr lang="de-DE" dirty="0" err="1" smtClean="0"/>
              <a:t>unity</a:t>
            </a:r>
            <a:r>
              <a:rPr lang="de-DE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3323464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991</Words>
  <Application>Microsoft Office PowerPoint</Application>
  <PresentationFormat>Bildschirmpräsentation (4:3)</PresentationFormat>
  <Paragraphs>73</Paragraphs>
  <Slides>18</Slides>
  <Notes>3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18</vt:i4>
      </vt:variant>
    </vt:vector>
  </HeadingPairs>
  <TitlesOfParts>
    <vt:vector size="19" baseType="lpstr">
      <vt:lpstr>Larissa</vt:lpstr>
      <vt:lpstr>Talk 3</vt:lpstr>
      <vt:lpstr>CREATIVITY of the HOLY SPIRIT</vt:lpstr>
      <vt:lpstr>HOLY SPIRIT CREATES DIVERSITY</vt:lpstr>
      <vt:lpstr>PowerPoint-Präsentation</vt:lpstr>
      <vt:lpstr>CHARISMS</vt:lpstr>
      <vt:lpstr>CHAOS FIRST?</vt:lpstr>
      <vt:lpstr>PowerPoint-Präsentation</vt:lpstr>
      <vt:lpstr>PowerPoint-Präsentation</vt:lpstr>
      <vt:lpstr>HARMONY OUT OF CHAOS</vt:lpstr>
      <vt:lpstr>PowerPoint-Präsentation</vt:lpstr>
      <vt:lpstr>DIVERSITY BEING RECONCILED</vt:lpstr>
      <vt:lpstr>PowerPoint-Präsentation</vt:lpstr>
      <vt:lpstr>PowerPoint-Präsentation</vt:lpstr>
      <vt:lpstr>COMMUNION</vt:lpstr>
      <vt:lpstr>Christian Unity</vt:lpstr>
      <vt:lpstr>PowerPoint-Präsentation</vt:lpstr>
      <vt:lpstr>SOLIDARITY</vt:lpstr>
      <vt:lpstr>SOLIDARITY, COMMUNITY &amp; COMMUNION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Talk 3</dc:title>
  <dc:creator>Peter Hocken</dc:creator>
  <cp:lastModifiedBy>Peter Hocken</cp:lastModifiedBy>
  <cp:revision>24</cp:revision>
  <dcterms:created xsi:type="dcterms:W3CDTF">2015-01-09T10:03:57Z</dcterms:created>
  <dcterms:modified xsi:type="dcterms:W3CDTF">2015-01-14T08:54:40Z</dcterms:modified>
</cp:coreProperties>
</file>