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600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15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67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5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2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37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82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52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73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01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56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B0FE-93BA-45B7-8452-C2C98415B697}" type="datetimeFigureOut">
              <a:rPr lang="de-DE" smtClean="0"/>
              <a:t>12.11.2014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D2C82-357F-404A-9BCA-64627D38FC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32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RECONCILIATION II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b="1" dirty="0" smtClean="0"/>
              <a:t>EFFECTED IN THE BODY OF JESUS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84130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94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JESUS &amp; THE HOLY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Special Moments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</a:t>
            </a:r>
            <a:r>
              <a:rPr lang="de-DE" dirty="0" err="1" smtClean="0"/>
              <a:t>Spirit‘s</a:t>
            </a:r>
            <a:r>
              <a:rPr lang="de-DE" dirty="0" smtClean="0"/>
              <a:t> Work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Incarnation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r>
              <a:rPr lang="de-DE" dirty="0" smtClean="0"/>
              <a:t>1. Jesus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conceived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womb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mother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Matt 1: 20</a:t>
            </a:r>
          </a:p>
          <a:p>
            <a:r>
              <a:rPr lang="de-DE" dirty="0" err="1" smtClean="0"/>
              <a:t>Creed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859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2. Jesus is filled with the Holy Spirit at his baptism</a:t>
            </a:r>
          </a:p>
          <a:p>
            <a:endParaRPr lang="en-GB" dirty="0" smtClean="0"/>
          </a:p>
          <a:p>
            <a:r>
              <a:rPr lang="en-GB" dirty="0" smtClean="0"/>
              <a:t>“This is my beloved Son, in whom I am well pleased” (Matt 3, Mark 1, Luke 3)</a:t>
            </a:r>
          </a:p>
          <a:p>
            <a:r>
              <a:rPr lang="en-GB" dirty="0" smtClean="0"/>
              <a:t>Returns to Galilee in the power of the Spirit (Luke 4: 13)</a:t>
            </a:r>
          </a:p>
          <a:p>
            <a:r>
              <a:rPr lang="de-DE" dirty="0" smtClean="0"/>
              <a:t>Begins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ministry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561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3. Transfiguration </a:t>
            </a:r>
            <a:r>
              <a:rPr lang="de-DE" dirty="0" err="1" smtClean="0"/>
              <a:t>of</a:t>
            </a:r>
            <a:r>
              <a:rPr lang="de-DE" dirty="0" smtClean="0"/>
              <a:t> Jesus</a:t>
            </a:r>
          </a:p>
          <a:p>
            <a:endParaRPr lang="de-DE" dirty="0"/>
          </a:p>
          <a:p>
            <a:r>
              <a:rPr lang="en-GB" dirty="0" smtClean="0"/>
              <a:t>“As he prayed, the appearance of His face was altered, and His robe became white and glistening. “ (Luke 9: 29)</a:t>
            </a:r>
          </a:p>
          <a:p>
            <a:r>
              <a:rPr lang="en-GB" dirty="0" smtClean="0"/>
              <a:t>A prefiguring of His resurrection</a:t>
            </a:r>
          </a:p>
          <a:p>
            <a:r>
              <a:rPr lang="en-GB" dirty="0" smtClean="0"/>
              <a:t>A preparation for his death (“exodus” Luke 9. 31)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87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4. His </a:t>
            </a:r>
            <a:r>
              <a:rPr lang="de-DE" dirty="0" err="1" smtClean="0"/>
              <a:t>Resurrection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Ascension</a:t>
            </a:r>
          </a:p>
          <a:p>
            <a:r>
              <a:rPr lang="en-GB" dirty="0" smtClean="0"/>
              <a:t>“</a:t>
            </a:r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exalted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hand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having</a:t>
            </a:r>
            <a:r>
              <a:rPr lang="de-DE" dirty="0" smtClean="0"/>
              <a:t> </a:t>
            </a:r>
            <a:r>
              <a:rPr lang="de-DE" dirty="0" err="1" smtClean="0"/>
              <a:t>received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Father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promise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Spirit, He </a:t>
            </a:r>
            <a:r>
              <a:rPr lang="de-DE" dirty="0" err="1" smtClean="0"/>
              <a:t>poured</a:t>
            </a:r>
            <a:r>
              <a:rPr lang="de-DE" dirty="0" smtClean="0"/>
              <a:t> out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hear</a:t>
            </a:r>
            <a:r>
              <a:rPr lang="de-DE" dirty="0" smtClean="0"/>
              <a:t>.“ (Acts 2: 33)</a:t>
            </a:r>
          </a:p>
          <a:p>
            <a:endParaRPr lang="de-DE" dirty="0"/>
          </a:p>
          <a:p>
            <a:r>
              <a:rPr lang="de-DE" dirty="0" err="1" smtClean="0"/>
              <a:t>Totally</a:t>
            </a:r>
            <a:r>
              <a:rPr lang="de-DE" dirty="0" smtClean="0"/>
              <a:t> </a:t>
            </a:r>
            <a:r>
              <a:rPr lang="de-DE" dirty="0" err="1" smtClean="0"/>
              <a:t>filled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totally</a:t>
            </a:r>
            <a:r>
              <a:rPr lang="de-DE" dirty="0" smtClean="0"/>
              <a:t> </a:t>
            </a:r>
            <a:r>
              <a:rPr lang="de-DE" dirty="0" err="1" smtClean="0"/>
              <a:t>penetrated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glory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man.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857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JESUS REDEEMS US IN HIS BODY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passion</a:t>
            </a:r>
            <a:r>
              <a:rPr lang="de-DE" dirty="0" smtClean="0"/>
              <a:t>, Jesus </a:t>
            </a:r>
            <a:r>
              <a:rPr lang="de-DE" dirty="0" err="1"/>
              <a:t>a</a:t>
            </a:r>
            <a:r>
              <a:rPr lang="de-DE" dirty="0" err="1" smtClean="0"/>
              <a:t>llows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weight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human sin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crush</a:t>
            </a:r>
            <a:r>
              <a:rPr lang="de-DE" dirty="0" smtClean="0"/>
              <a:t> </a:t>
            </a:r>
            <a:r>
              <a:rPr lang="de-DE" dirty="0" err="1"/>
              <a:t>H</a:t>
            </a:r>
            <a:r>
              <a:rPr lang="de-DE" dirty="0" err="1" smtClean="0"/>
              <a:t>im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tear</a:t>
            </a:r>
            <a:r>
              <a:rPr lang="de-DE" dirty="0" smtClean="0"/>
              <a:t> </a:t>
            </a:r>
            <a:r>
              <a:rPr lang="de-DE" dirty="0" err="1" smtClean="0"/>
              <a:t>Him</a:t>
            </a:r>
            <a:r>
              <a:rPr lang="de-DE" dirty="0" smtClean="0"/>
              <a:t> apart.</a:t>
            </a:r>
          </a:p>
          <a:p>
            <a:r>
              <a:rPr lang="de-DE" dirty="0" smtClean="0"/>
              <a:t>This </a:t>
            </a:r>
            <a:r>
              <a:rPr lang="de-DE" dirty="0" err="1" smtClean="0"/>
              <a:t>happens</a:t>
            </a:r>
            <a:r>
              <a:rPr lang="de-DE" dirty="0" smtClean="0"/>
              <a:t> in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His Body.</a:t>
            </a:r>
          </a:p>
          <a:p>
            <a:r>
              <a:rPr lang="de-DE" dirty="0" smtClean="0"/>
              <a:t>In </a:t>
            </a:r>
            <a:r>
              <a:rPr lang="de-DE" dirty="0" err="1" smtClean="0"/>
              <a:t>this</a:t>
            </a:r>
            <a:r>
              <a:rPr lang="de-DE" dirty="0" smtClean="0"/>
              <a:t>, Jesus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complain</a:t>
            </a:r>
            <a:r>
              <a:rPr lang="de-DE" dirty="0" smtClean="0"/>
              <a:t>, He </a:t>
            </a:r>
            <a:r>
              <a:rPr lang="de-DE" dirty="0" err="1" smtClean="0"/>
              <a:t>refuses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blame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, He </a:t>
            </a:r>
            <a:r>
              <a:rPr lang="de-DE" dirty="0" err="1" smtClean="0"/>
              <a:t>absorbs</a:t>
            </a:r>
            <a:r>
              <a:rPr lang="de-DE" dirty="0" smtClean="0"/>
              <a:t> </a:t>
            </a:r>
            <a:r>
              <a:rPr lang="de-DE" dirty="0" err="1" smtClean="0"/>
              <a:t>everything</a:t>
            </a:r>
            <a:r>
              <a:rPr lang="de-DE" dirty="0" smtClean="0"/>
              <a:t>.</a:t>
            </a:r>
          </a:p>
          <a:p>
            <a:r>
              <a:rPr lang="en-GB" dirty="0" smtClean="0"/>
              <a:t>“For He made Him who knew no sin to be sin for us, that we might become the righteousness of God.” (2 Cor. 5: 21)</a:t>
            </a:r>
          </a:p>
        </p:txBody>
      </p:sp>
    </p:spTree>
    <p:extLst>
      <p:ext uri="{BB962C8B-B14F-4D97-AF65-F5344CB8AC3E}">
        <p14:creationId xmlns:p14="http://schemas.microsoft.com/office/powerpoint/2010/main" val="17701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“For to this you were called, because Christ also suffered for us, leaving us an example, that you should follow His steps:</a:t>
            </a:r>
          </a:p>
          <a:p>
            <a:r>
              <a:rPr lang="de-DE" dirty="0" smtClean="0"/>
              <a:t>Who </a:t>
            </a:r>
            <a:r>
              <a:rPr lang="de-DE" dirty="0" err="1" smtClean="0"/>
              <a:t>committed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sin</a:t>
            </a:r>
          </a:p>
          <a:p>
            <a:r>
              <a:rPr lang="de-DE" dirty="0" smtClean="0"/>
              <a:t>Nor was </a:t>
            </a:r>
            <a:r>
              <a:rPr lang="de-DE" dirty="0" err="1" smtClean="0"/>
              <a:t>deceit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 in His </a:t>
            </a:r>
            <a:r>
              <a:rPr lang="de-DE" dirty="0" err="1" smtClean="0"/>
              <a:t>mouth</a:t>
            </a:r>
            <a:endParaRPr lang="de-DE" dirty="0" smtClean="0"/>
          </a:p>
          <a:p>
            <a:r>
              <a:rPr lang="de-DE" dirty="0" smtClean="0"/>
              <a:t>Who, </a:t>
            </a:r>
            <a:r>
              <a:rPr lang="de-DE" dirty="0" err="1" smtClean="0"/>
              <a:t>when</a:t>
            </a:r>
            <a:r>
              <a:rPr lang="de-DE" dirty="0" smtClean="0"/>
              <a:t> he was </a:t>
            </a:r>
            <a:r>
              <a:rPr lang="de-DE" dirty="0" err="1" smtClean="0"/>
              <a:t>reviled</a:t>
            </a:r>
            <a:r>
              <a:rPr lang="de-DE" dirty="0" smtClean="0"/>
              <a:t>, </a:t>
            </a:r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revile</a:t>
            </a:r>
            <a:r>
              <a:rPr lang="de-DE" dirty="0" smtClean="0"/>
              <a:t> in </a:t>
            </a:r>
            <a:r>
              <a:rPr lang="de-DE" dirty="0" err="1" smtClean="0"/>
              <a:t>return</a:t>
            </a:r>
            <a:r>
              <a:rPr lang="de-DE" dirty="0" smtClean="0"/>
              <a:t>; </a:t>
            </a:r>
            <a:r>
              <a:rPr lang="de-DE" dirty="0" err="1" smtClean="0"/>
              <a:t>when</a:t>
            </a:r>
            <a:r>
              <a:rPr lang="de-DE" dirty="0" smtClean="0"/>
              <a:t> He </a:t>
            </a:r>
            <a:r>
              <a:rPr lang="de-DE" dirty="0" err="1" smtClean="0"/>
              <a:t>suffered</a:t>
            </a:r>
            <a:r>
              <a:rPr lang="de-DE" dirty="0" smtClean="0"/>
              <a:t>, He </a:t>
            </a:r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threaten</a:t>
            </a:r>
            <a:r>
              <a:rPr lang="de-DE" dirty="0" smtClean="0"/>
              <a:t>, but </a:t>
            </a:r>
            <a:r>
              <a:rPr lang="de-DE" dirty="0" err="1" smtClean="0"/>
              <a:t>committed</a:t>
            </a:r>
            <a:r>
              <a:rPr lang="de-DE" dirty="0" smtClean="0"/>
              <a:t> </a:t>
            </a:r>
            <a:r>
              <a:rPr lang="de-DE" dirty="0" err="1" smtClean="0"/>
              <a:t>Himself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Him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judges</a:t>
            </a:r>
            <a:r>
              <a:rPr lang="de-DE" dirty="0" smtClean="0"/>
              <a:t> </a:t>
            </a:r>
            <a:r>
              <a:rPr lang="de-DE" dirty="0" err="1" smtClean="0"/>
              <a:t>righteously</a:t>
            </a:r>
            <a:r>
              <a:rPr lang="de-DE" dirty="0" smtClean="0"/>
              <a:t>.“ (1 Peter 2: 21 – 23)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54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WRONG MODEL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 smtClean="0"/>
              <a:t>Masses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human sin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possibility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merely</a:t>
            </a:r>
            <a:r>
              <a:rPr lang="de-DE" dirty="0" smtClean="0"/>
              <a:t> human </a:t>
            </a:r>
            <a:r>
              <a:rPr lang="de-DE" dirty="0" err="1" smtClean="0"/>
              <a:t>punishment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enough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Needs a </a:t>
            </a:r>
            <a:r>
              <a:rPr lang="de-DE" dirty="0" err="1" smtClean="0"/>
              <a:t>sacrifice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infinite </a:t>
            </a:r>
            <a:r>
              <a:rPr lang="de-DE" dirty="0" err="1" smtClean="0"/>
              <a:t>value</a:t>
            </a:r>
            <a:endParaRPr lang="de-DE" dirty="0" smtClean="0"/>
          </a:p>
          <a:p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-man </a:t>
            </a:r>
          </a:p>
          <a:p>
            <a:endParaRPr lang="de-DE" dirty="0"/>
          </a:p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connection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identification</a:t>
            </a:r>
            <a:r>
              <a:rPr lang="de-DE" dirty="0" smtClean="0"/>
              <a:t>, just a legal </a:t>
            </a:r>
            <a:r>
              <a:rPr lang="de-DE" dirty="0" err="1" smtClean="0"/>
              <a:t>transaction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863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RIGHT MODEL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Jesus </a:t>
            </a:r>
            <a:r>
              <a:rPr lang="de-DE" dirty="0" err="1" smtClean="0"/>
              <a:t>becomes</a:t>
            </a:r>
            <a:r>
              <a:rPr lang="de-DE" dirty="0" smtClean="0"/>
              <a:t> man 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</a:t>
            </a:r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at </a:t>
            </a:r>
            <a:r>
              <a:rPr lang="de-DE" dirty="0" err="1" smtClean="0"/>
              <a:t>this</a:t>
            </a:r>
            <a:r>
              <a:rPr lang="de-DE" dirty="0" smtClean="0"/>
              <a:t> time</a:t>
            </a:r>
          </a:p>
          <a:p>
            <a:r>
              <a:rPr lang="de-DE" dirty="0" smtClean="0"/>
              <a:t>He </a:t>
            </a:r>
            <a:r>
              <a:rPr lang="de-DE" dirty="0" err="1" smtClean="0"/>
              <a:t>identifies</a:t>
            </a:r>
            <a:r>
              <a:rPr lang="de-DE" dirty="0" smtClean="0"/>
              <a:t> </a:t>
            </a:r>
            <a:r>
              <a:rPr lang="de-DE" dirty="0" err="1" smtClean="0"/>
              <a:t>himself</a:t>
            </a:r>
            <a:r>
              <a:rPr lang="de-DE" dirty="0" smtClean="0"/>
              <a:t> </a:t>
            </a:r>
            <a:r>
              <a:rPr lang="de-DE" dirty="0" err="1" smtClean="0"/>
              <a:t>fully</a:t>
            </a:r>
            <a:r>
              <a:rPr lang="de-DE" dirty="0" smtClean="0"/>
              <a:t> – </a:t>
            </a:r>
            <a:r>
              <a:rPr lang="de-DE" dirty="0" err="1" smtClean="0"/>
              <a:t>through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</a:t>
            </a:r>
          </a:p>
          <a:p>
            <a:r>
              <a:rPr lang="de-DE" dirty="0" smtClean="0"/>
              <a:t>He </a:t>
            </a:r>
            <a:r>
              <a:rPr lang="de-DE" dirty="0" err="1" smtClean="0"/>
              <a:t>takes</a:t>
            </a:r>
            <a:r>
              <a:rPr lang="de-DE" dirty="0" smtClean="0"/>
              <a:t> upon </a:t>
            </a:r>
            <a:r>
              <a:rPr lang="de-DE" dirty="0" err="1" smtClean="0"/>
              <a:t>himself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weight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sin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reconciliation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effected</a:t>
            </a:r>
            <a:r>
              <a:rPr lang="de-DE" dirty="0" smtClean="0"/>
              <a:t> in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body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</a:t>
            </a:r>
          </a:p>
          <a:p>
            <a:r>
              <a:rPr lang="de-DE" dirty="0" smtClean="0"/>
              <a:t>Through </a:t>
            </a:r>
            <a:r>
              <a:rPr lang="de-DE" dirty="0" err="1" smtClean="0"/>
              <a:t>sacrificial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&amp;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raising</a:t>
            </a:r>
            <a:r>
              <a:rPr lang="de-DE" dirty="0" smtClean="0"/>
              <a:t> </a:t>
            </a:r>
            <a:r>
              <a:rPr lang="de-DE" dirty="0" err="1" smtClean="0"/>
              <a:t>him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216452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Bildschirmpräsentation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RECONCILIATION II</vt:lpstr>
      <vt:lpstr>JESUS &amp; THE HOLY SPIRIT</vt:lpstr>
      <vt:lpstr>PowerPoint-Präsentation</vt:lpstr>
      <vt:lpstr>PowerPoint-Präsentation</vt:lpstr>
      <vt:lpstr>PowerPoint-Präsentation</vt:lpstr>
      <vt:lpstr>JESUS REDEEMS US IN HIS BODY</vt:lpstr>
      <vt:lpstr>PowerPoint-Präsentation</vt:lpstr>
      <vt:lpstr>WRONG MODEL</vt:lpstr>
      <vt:lpstr>RIGHT MODEL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RECONCILIATION II</dc:title>
  <dc:creator>Peter Hocken</dc:creator>
  <cp:lastModifiedBy>Peter Hocken</cp:lastModifiedBy>
  <cp:revision>7</cp:revision>
  <dcterms:created xsi:type="dcterms:W3CDTF">2014-09-12T11:54:45Z</dcterms:created>
  <dcterms:modified xsi:type="dcterms:W3CDTF">2014-11-12T10:57:19Z</dcterms:modified>
</cp:coreProperties>
</file>