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59" r:id="rId5"/>
    <p:sldId id="271" r:id="rId6"/>
    <p:sldId id="274" r:id="rId7"/>
    <p:sldId id="272" r:id="rId8"/>
    <p:sldId id="269" r:id="rId9"/>
    <p:sldId id="261" r:id="rId10"/>
    <p:sldId id="262" r:id="rId11"/>
    <p:sldId id="267" r:id="rId12"/>
    <p:sldId id="273" r:id="rId13"/>
    <p:sldId id="275" r:id="rId14"/>
    <p:sldId id="276" r:id="rId15"/>
    <p:sldId id="277" r:id="rId16"/>
    <p:sldId id="263" r:id="rId17"/>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38" autoAdjust="0"/>
    <p:restoredTop sz="94660"/>
  </p:normalViewPr>
  <p:slideViewPr>
    <p:cSldViewPr>
      <p:cViewPr>
        <p:scale>
          <a:sx n="33" d="100"/>
          <a:sy n="33" d="100"/>
        </p:scale>
        <p:origin x="-1374"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BE11184E-5D88-4111-B83D-B25981559B5D}" type="datetimeFigureOut">
              <a:rPr lang="de-DE" smtClean="0"/>
              <a:t>13.09.2014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63BC29E-6D9D-40C3-ABBD-7768B51FE584}" type="slidenum">
              <a:rPr lang="de-DE" smtClean="0"/>
              <a:t>‹Nr.›</a:t>
            </a:fld>
            <a:endParaRPr lang="de-DE"/>
          </a:p>
        </p:txBody>
      </p:sp>
    </p:spTree>
    <p:extLst>
      <p:ext uri="{BB962C8B-B14F-4D97-AF65-F5344CB8AC3E}">
        <p14:creationId xmlns:p14="http://schemas.microsoft.com/office/powerpoint/2010/main" val="2502384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E11184E-5D88-4111-B83D-B25981559B5D}" type="datetimeFigureOut">
              <a:rPr lang="de-DE" smtClean="0"/>
              <a:t>13.09.2014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63BC29E-6D9D-40C3-ABBD-7768B51FE584}" type="slidenum">
              <a:rPr lang="de-DE" smtClean="0"/>
              <a:t>‹Nr.›</a:t>
            </a:fld>
            <a:endParaRPr lang="de-DE"/>
          </a:p>
        </p:txBody>
      </p:sp>
    </p:spTree>
    <p:extLst>
      <p:ext uri="{BB962C8B-B14F-4D97-AF65-F5344CB8AC3E}">
        <p14:creationId xmlns:p14="http://schemas.microsoft.com/office/powerpoint/2010/main" val="3858098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E11184E-5D88-4111-B83D-B25981559B5D}" type="datetimeFigureOut">
              <a:rPr lang="de-DE" smtClean="0"/>
              <a:t>13.09.2014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63BC29E-6D9D-40C3-ABBD-7768B51FE584}" type="slidenum">
              <a:rPr lang="de-DE" smtClean="0"/>
              <a:t>‹Nr.›</a:t>
            </a:fld>
            <a:endParaRPr lang="de-DE"/>
          </a:p>
        </p:txBody>
      </p:sp>
    </p:spTree>
    <p:extLst>
      <p:ext uri="{BB962C8B-B14F-4D97-AF65-F5344CB8AC3E}">
        <p14:creationId xmlns:p14="http://schemas.microsoft.com/office/powerpoint/2010/main" val="1921070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E11184E-5D88-4111-B83D-B25981559B5D}" type="datetimeFigureOut">
              <a:rPr lang="de-DE" smtClean="0"/>
              <a:t>13.09.2014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63BC29E-6D9D-40C3-ABBD-7768B51FE584}" type="slidenum">
              <a:rPr lang="de-DE" smtClean="0"/>
              <a:t>‹Nr.›</a:t>
            </a:fld>
            <a:endParaRPr lang="de-DE"/>
          </a:p>
        </p:txBody>
      </p:sp>
    </p:spTree>
    <p:extLst>
      <p:ext uri="{BB962C8B-B14F-4D97-AF65-F5344CB8AC3E}">
        <p14:creationId xmlns:p14="http://schemas.microsoft.com/office/powerpoint/2010/main" val="1936573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BE11184E-5D88-4111-B83D-B25981559B5D}" type="datetimeFigureOut">
              <a:rPr lang="de-DE" smtClean="0"/>
              <a:t>13.09.2014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63BC29E-6D9D-40C3-ABBD-7768B51FE584}" type="slidenum">
              <a:rPr lang="de-DE" smtClean="0"/>
              <a:t>‹Nr.›</a:t>
            </a:fld>
            <a:endParaRPr lang="de-DE"/>
          </a:p>
        </p:txBody>
      </p:sp>
    </p:spTree>
    <p:extLst>
      <p:ext uri="{BB962C8B-B14F-4D97-AF65-F5344CB8AC3E}">
        <p14:creationId xmlns:p14="http://schemas.microsoft.com/office/powerpoint/2010/main" val="3974742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BE11184E-5D88-4111-B83D-B25981559B5D}" type="datetimeFigureOut">
              <a:rPr lang="de-DE" smtClean="0"/>
              <a:t>13.09.2014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63BC29E-6D9D-40C3-ABBD-7768B51FE584}" type="slidenum">
              <a:rPr lang="de-DE" smtClean="0"/>
              <a:t>‹Nr.›</a:t>
            </a:fld>
            <a:endParaRPr lang="de-DE"/>
          </a:p>
        </p:txBody>
      </p:sp>
    </p:spTree>
    <p:extLst>
      <p:ext uri="{BB962C8B-B14F-4D97-AF65-F5344CB8AC3E}">
        <p14:creationId xmlns:p14="http://schemas.microsoft.com/office/powerpoint/2010/main" val="2848823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BE11184E-5D88-4111-B83D-B25981559B5D}" type="datetimeFigureOut">
              <a:rPr lang="de-DE" smtClean="0"/>
              <a:t>13.09.2014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863BC29E-6D9D-40C3-ABBD-7768B51FE584}" type="slidenum">
              <a:rPr lang="de-DE" smtClean="0"/>
              <a:t>‹Nr.›</a:t>
            </a:fld>
            <a:endParaRPr lang="de-DE"/>
          </a:p>
        </p:txBody>
      </p:sp>
    </p:spTree>
    <p:extLst>
      <p:ext uri="{BB962C8B-B14F-4D97-AF65-F5344CB8AC3E}">
        <p14:creationId xmlns:p14="http://schemas.microsoft.com/office/powerpoint/2010/main" val="141595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BE11184E-5D88-4111-B83D-B25981559B5D}" type="datetimeFigureOut">
              <a:rPr lang="de-DE" smtClean="0"/>
              <a:t>13.09.2014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863BC29E-6D9D-40C3-ABBD-7768B51FE584}" type="slidenum">
              <a:rPr lang="de-DE" smtClean="0"/>
              <a:t>‹Nr.›</a:t>
            </a:fld>
            <a:endParaRPr lang="de-DE"/>
          </a:p>
        </p:txBody>
      </p:sp>
    </p:spTree>
    <p:extLst>
      <p:ext uri="{BB962C8B-B14F-4D97-AF65-F5344CB8AC3E}">
        <p14:creationId xmlns:p14="http://schemas.microsoft.com/office/powerpoint/2010/main" val="736853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E11184E-5D88-4111-B83D-B25981559B5D}" type="datetimeFigureOut">
              <a:rPr lang="de-DE" smtClean="0"/>
              <a:t>13.09.2014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863BC29E-6D9D-40C3-ABBD-7768B51FE584}" type="slidenum">
              <a:rPr lang="de-DE" smtClean="0"/>
              <a:t>‹Nr.›</a:t>
            </a:fld>
            <a:endParaRPr lang="de-DE"/>
          </a:p>
        </p:txBody>
      </p:sp>
    </p:spTree>
    <p:extLst>
      <p:ext uri="{BB962C8B-B14F-4D97-AF65-F5344CB8AC3E}">
        <p14:creationId xmlns:p14="http://schemas.microsoft.com/office/powerpoint/2010/main" val="1637706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BE11184E-5D88-4111-B83D-B25981559B5D}" type="datetimeFigureOut">
              <a:rPr lang="de-DE" smtClean="0"/>
              <a:t>13.09.2014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63BC29E-6D9D-40C3-ABBD-7768B51FE584}" type="slidenum">
              <a:rPr lang="de-DE" smtClean="0"/>
              <a:t>‹Nr.›</a:t>
            </a:fld>
            <a:endParaRPr lang="de-DE"/>
          </a:p>
        </p:txBody>
      </p:sp>
    </p:spTree>
    <p:extLst>
      <p:ext uri="{BB962C8B-B14F-4D97-AF65-F5344CB8AC3E}">
        <p14:creationId xmlns:p14="http://schemas.microsoft.com/office/powerpoint/2010/main" val="1261396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BE11184E-5D88-4111-B83D-B25981559B5D}" type="datetimeFigureOut">
              <a:rPr lang="de-DE" smtClean="0"/>
              <a:t>13.09.2014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63BC29E-6D9D-40C3-ABBD-7768B51FE584}" type="slidenum">
              <a:rPr lang="de-DE" smtClean="0"/>
              <a:t>‹Nr.›</a:t>
            </a:fld>
            <a:endParaRPr lang="de-DE"/>
          </a:p>
        </p:txBody>
      </p:sp>
    </p:spTree>
    <p:extLst>
      <p:ext uri="{BB962C8B-B14F-4D97-AF65-F5344CB8AC3E}">
        <p14:creationId xmlns:p14="http://schemas.microsoft.com/office/powerpoint/2010/main" val="1663531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11184E-5D88-4111-B83D-B25981559B5D}" type="datetimeFigureOut">
              <a:rPr lang="de-DE" smtClean="0"/>
              <a:t>13.09.2014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3BC29E-6D9D-40C3-ABBD-7768B51FE584}" type="slidenum">
              <a:rPr lang="de-DE" smtClean="0"/>
              <a:t>‹Nr.›</a:t>
            </a:fld>
            <a:endParaRPr lang="de-DE"/>
          </a:p>
        </p:txBody>
      </p:sp>
    </p:spTree>
    <p:extLst>
      <p:ext uri="{BB962C8B-B14F-4D97-AF65-F5344CB8AC3E}">
        <p14:creationId xmlns:p14="http://schemas.microsoft.com/office/powerpoint/2010/main" val="1219424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RECONCILIATION  III</a:t>
            </a:r>
            <a:endParaRPr lang="de-DE" dirty="0"/>
          </a:p>
        </p:txBody>
      </p:sp>
      <p:sp>
        <p:nvSpPr>
          <p:cNvPr id="3" name="Untertitel 2"/>
          <p:cNvSpPr>
            <a:spLocks noGrp="1"/>
          </p:cNvSpPr>
          <p:nvPr>
            <p:ph type="subTitle" idx="1"/>
          </p:nvPr>
        </p:nvSpPr>
        <p:spPr/>
        <p:txBody>
          <a:bodyPr/>
          <a:lstStyle/>
          <a:p>
            <a:endParaRPr lang="de-DE" dirty="0" smtClean="0"/>
          </a:p>
          <a:p>
            <a:r>
              <a:rPr lang="de-DE" b="1" dirty="0" smtClean="0"/>
              <a:t>PRACTICAL POINTS</a:t>
            </a:r>
            <a:endParaRPr lang="de-DE" b="1" dirty="0"/>
          </a:p>
        </p:txBody>
      </p:sp>
    </p:spTree>
    <p:extLst>
      <p:ext uri="{BB962C8B-B14F-4D97-AF65-F5344CB8AC3E}">
        <p14:creationId xmlns:p14="http://schemas.microsoft.com/office/powerpoint/2010/main" val="2242194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BIGGER INITIATIVES</a:t>
            </a:r>
            <a:endParaRPr lang="de-DE" dirty="0"/>
          </a:p>
        </p:txBody>
      </p:sp>
      <p:sp>
        <p:nvSpPr>
          <p:cNvPr id="3" name="Inhaltsplatzhalter 2"/>
          <p:cNvSpPr>
            <a:spLocks noGrp="1"/>
          </p:cNvSpPr>
          <p:nvPr>
            <p:ph idx="1"/>
          </p:nvPr>
        </p:nvSpPr>
        <p:spPr>
          <a:xfrm>
            <a:off x="395536" y="1700808"/>
            <a:ext cx="8229600" cy="4525963"/>
          </a:xfrm>
        </p:spPr>
        <p:txBody>
          <a:bodyPr>
            <a:normAutofit fontScale="92500"/>
          </a:bodyPr>
          <a:lstStyle/>
          <a:p>
            <a:r>
              <a:rPr lang="en-GB" dirty="0" smtClean="0"/>
              <a:t>In general begin small – friend, come up higher!</a:t>
            </a:r>
          </a:p>
          <a:p>
            <a:pPr marL="0" indent="0">
              <a:buNone/>
            </a:pPr>
            <a:r>
              <a:rPr lang="en-GB" dirty="0"/>
              <a:t>G</a:t>
            </a:r>
            <a:r>
              <a:rPr lang="en-GB" dirty="0" smtClean="0"/>
              <a:t>oing to the root of the history of sin, of conflicts</a:t>
            </a:r>
          </a:p>
          <a:p>
            <a:r>
              <a:rPr lang="en-GB" dirty="0" smtClean="0"/>
              <a:t>Requires historical research </a:t>
            </a:r>
          </a:p>
          <a:p>
            <a:r>
              <a:rPr lang="en-GB" dirty="0" smtClean="0"/>
              <a:t>Requires a willingness to be radically challenged, to rewrite our histories</a:t>
            </a:r>
          </a:p>
          <a:p>
            <a:r>
              <a:rPr lang="en-GB" dirty="0" smtClean="0"/>
              <a:t>Only mature people ready to face the consequences should take part in such initiatives</a:t>
            </a:r>
          </a:p>
          <a:p>
            <a:endParaRPr lang="de-DE" dirty="0"/>
          </a:p>
        </p:txBody>
      </p:sp>
    </p:spTree>
    <p:extLst>
      <p:ext uri="{BB962C8B-B14F-4D97-AF65-F5344CB8AC3E}">
        <p14:creationId xmlns:p14="http://schemas.microsoft.com/office/powerpoint/2010/main" val="639269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NATIONAL TENSIONS IN EASTERN EUROPE</a:t>
            </a:r>
            <a:endParaRPr lang="de-DE" dirty="0"/>
          </a:p>
        </p:txBody>
      </p:sp>
      <p:sp>
        <p:nvSpPr>
          <p:cNvPr id="3" name="Inhaltsplatzhalter 2"/>
          <p:cNvSpPr>
            <a:spLocks noGrp="1"/>
          </p:cNvSpPr>
          <p:nvPr>
            <p:ph idx="1"/>
          </p:nvPr>
        </p:nvSpPr>
        <p:spPr>
          <a:xfrm>
            <a:off x="467544" y="1556792"/>
            <a:ext cx="8352928" cy="5301208"/>
          </a:xfrm>
        </p:spPr>
        <p:txBody>
          <a:bodyPr>
            <a:normAutofit lnSpcReduction="10000"/>
          </a:bodyPr>
          <a:lstStyle/>
          <a:p>
            <a:r>
              <a:rPr lang="de-DE" dirty="0" err="1" smtClean="0"/>
              <a:t>Repentance</a:t>
            </a:r>
            <a:r>
              <a:rPr lang="de-DE" dirty="0" smtClean="0"/>
              <a:t> </a:t>
            </a:r>
            <a:r>
              <a:rPr lang="de-DE" dirty="0" err="1" smtClean="0"/>
              <a:t>for</a:t>
            </a:r>
            <a:r>
              <a:rPr lang="de-DE" dirty="0" smtClean="0"/>
              <a:t> </a:t>
            </a:r>
            <a:r>
              <a:rPr lang="de-DE" dirty="0" err="1" smtClean="0"/>
              <a:t>wrong</a:t>
            </a:r>
            <a:r>
              <a:rPr lang="de-DE" dirty="0" smtClean="0"/>
              <a:t> </a:t>
            </a:r>
            <a:r>
              <a:rPr lang="de-DE" dirty="0" err="1" smtClean="0"/>
              <a:t>attitudes</a:t>
            </a:r>
            <a:r>
              <a:rPr lang="de-DE" dirty="0" smtClean="0"/>
              <a:t> </a:t>
            </a:r>
            <a:r>
              <a:rPr lang="de-DE" dirty="0" err="1" smtClean="0"/>
              <a:t>can</a:t>
            </a:r>
            <a:r>
              <a:rPr lang="de-DE" dirty="0" smtClean="0"/>
              <a:t> </a:t>
            </a:r>
            <a:r>
              <a:rPr lang="de-DE" dirty="0" err="1" smtClean="0"/>
              <a:t>begin</a:t>
            </a:r>
            <a:r>
              <a:rPr lang="de-DE" dirty="0" smtClean="0"/>
              <a:t> </a:t>
            </a:r>
            <a:r>
              <a:rPr lang="de-DE" dirty="0" err="1" smtClean="0"/>
              <a:t>now</a:t>
            </a:r>
            <a:endParaRPr lang="de-DE" dirty="0" smtClean="0"/>
          </a:p>
          <a:p>
            <a:endParaRPr lang="de-DE" dirty="0"/>
          </a:p>
          <a:p>
            <a:r>
              <a:rPr lang="de-DE" dirty="0" smtClean="0"/>
              <a:t>But </a:t>
            </a:r>
            <a:r>
              <a:rPr lang="de-DE" dirty="0" err="1" smtClean="0"/>
              <a:t>healing</a:t>
            </a:r>
            <a:r>
              <a:rPr lang="de-DE" dirty="0" smtClean="0"/>
              <a:t> </a:t>
            </a:r>
            <a:r>
              <a:rPr lang="de-DE" dirty="0" err="1" smtClean="0"/>
              <a:t>of</a:t>
            </a:r>
            <a:r>
              <a:rPr lang="de-DE" dirty="0" smtClean="0"/>
              <a:t> </a:t>
            </a:r>
            <a:r>
              <a:rPr lang="de-DE" dirty="0" err="1" smtClean="0"/>
              <a:t>the</a:t>
            </a:r>
            <a:r>
              <a:rPr lang="de-DE" dirty="0" smtClean="0"/>
              <a:t> </a:t>
            </a:r>
            <a:r>
              <a:rPr lang="de-DE" dirty="0" err="1" smtClean="0"/>
              <a:t>wounds</a:t>
            </a:r>
            <a:r>
              <a:rPr lang="de-DE" dirty="0" smtClean="0"/>
              <a:t> </a:t>
            </a:r>
            <a:r>
              <a:rPr lang="de-DE" dirty="0" err="1" smtClean="0"/>
              <a:t>of</a:t>
            </a:r>
            <a:r>
              <a:rPr lang="de-DE" dirty="0" smtClean="0"/>
              <a:t> </a:t>
            </a:r>
            <a:r>
              <a:rPr lang="de-DE" dirty="0" err="1" smtClean="0"/>
              <a:t>history</a:t>
            </a:r>
            <a:r>
              <a:rPr lang="de-DE" dirty="0" smtClean="0"/>
              <a:t> </a:t>
            </a:r>
            <a:r>
              <a:rPr lang="de-DE" dirty="0" err="1" smtClean="0"/>
              <a:t>requires</a:t>
            </a:r>
            <a:r>
              <a:rPr lang="de-DE" dirty="0" smtClean="0"/>
              <a:t> </a:t>
            </a:r>
            <a:r>
              <a:rPr lang="de-DE" dirty="0" err="1" smtClean="0"/>
              <a:t>knowledge</a:t>
            </a:r>
            <a:r>
              <a:rPr lang="de-DE" dirty="0" smtClean="0"/>
              <a:t>, </a:t>
            </a:r>
            <a:r>
              <a:rPr lang="de-DE" dirty="0" err="1" smtClean="0"/>
              <a:t>wisdom</a:t>
            </a:r>
            <a:r>
              <a:rPr lang="de-DE" dirty="0" smtClean="0"/>
              <a:t>, </a:t>
            </a:r>
            <a:r>
              <a:rPr lang="de-DE" dirty="0" err="1" smtClean="0"/>
              <a:t>sensitivity</a:t>
            </a:r>
            <a:endParaRPr lang="de-DE" dirty="0" smtClean="0"/>
          </a:p>
          <a:p>
            <a:endParaRPr lang="de-DE" dirty="0"/>
          </a:p>
          <a:p>
            <a:r>
              <a:rPr lang="de-DE" dirty="0" smtClean="0"/>
              <a:t>Need </a:t>
            </a:r>
            <a:r>
              <a:rPr lang="de-DE" dirty="0" err="1" smtClean="0"/>
              <a:t>to</a:t>
            </a:r>
            <a:r>
              <a:rPr lang="de-DE" dirty="0" smtClean="0"/>
              <a:t> </a:t>
            </a:r>
            <a:r>
              <a:rPr lang="de-DE" dirty="0" err="1" smtClean="0"/>
              <a:t>go</a:t>
            </a:r>
            <a:r>
              <a:rPr lang="de-DE" dirty="0" smtClean="0"/>
              <a:t> back </a:t>
            </a:r>
            <a:r>
              <a:rPr lang="de-DE" dirty="0" err="1" smtClean="0"/>
              <a:t>behind</a:t>
            </a:r>
            <a:r>
              <a:rPr lang="de-DE" dirty="0" smtClean="0"/>
              <a:t> 1920 </a:t>
            </a:r>
            <a:r>
              <a:rPr lang="de-DE" dirty="0" err="1" smtClean="0"/>
              <a:t>and</a:t>
            </a:r>
            <a:r>
              <a:rPr lang="de-DE" dirty="0" smtClean="0"/>
              <a:t> 1945</a:t>
            </a:r>
          </a:p>
          <a:p>
            <a:endParaRPr lang="de-DE" dirty="0"/>
          </a:p>
          <a:p>
            <a:r>
              <a:rPr lang="de-DE" dirty="0" smtClean="0"/>
              <a:t>These </a:t>
            </a:r>
            <a:r>
              <a:rPr lang="de-DE" dirty="0" err="1" smtClean="0"/>
              <a:t>tensions</a:t>
            </a:r>
            <a:r>
              <a:rPr lang="de-DE" dirty="0" smtClean="0"/>
              <a:t> </a:t>
            </a:r>
            <a:r>
              <a:rPr lang="de-DE" dirty="0" err="1" smtClean="0"/>
              <a:t>and</a:t>
            </a:r>
            <a:r>
              <a:rPr lang="de-DE" dirty="0" smtClean="0"/>
              <a:t> </a:t>
            </a:r>
            <a:r>
              <a:rPr lang="de-DE" dirty="0" err="1" smtClean="0"/>
              <a:t>conflicts</a:t>
            </a:r>
            <a:r>
              <a:rPr lang="de-DE" dirty="0" smtClean="0"/>
              <a:t> </a:t>
            </a:r>
            <a:r>
              <a:rPr lang="de-DE" dirty="0" err="1" smtClean="0"/>
              <a:t>have</a:t>
            </a:r>
            <a:r>
              <a:rPr lang="de-DE" dirty="0" smtClean="0"/>
              <a:t> </a:t>
            </a:r>
            <a:r>
              <a:rPr lang="de-DE" dirty="0" err="1" smtClean="0"/>
              <a:t>roots</a:t>
            </a:r>
            <a:r>
              <a:rPr lang="de-DE" dirty="0" smtClean="0"/>
              <a:t> </a:t>
            </a:r>
            <a:r>
              <a:rPr lang="de-DE" dirty="0" err="1" smtClean="0"/>
              <a:t>that</a:t>
            </a:r>
            <a:r>
              <a:rPr lang="de-DE" dirty="0" smtClean="0"/>
              <a:t> </a:t>
            </a:r>
            <a:r>
              <a:rPr lang="de-DE" dirty="0" err="1" smtClean="0"/>
              <a:t>go</a:t>
            </a:r>
            <a:r>
              <a:rPr lang="de-DE" dirty="0" smtClean="0"/>
              <a:t> back </a:t>
            </a:r>
            <a:r>
              <a:rPr lang="de-DE" dirty="0" err="1" smtClean="0"/>
              <a:t>centuries</a:t>
            </a:r>
            <a:endParaRPr lang="de-DE" dirty="0"/>
          </a:p>
          <a:p>
            <a:r>
              <a:rPr lang="de-DE" dirty="0" err="1" smtClean="0"/>
              <a:t>Relatedness</a:t>
            </a:r>
            <a:r>
              <a:rPr lang="de-DE" dirty="0" smtClean="0"/>
              <a:t> </a:t>
            </a:r>
            <a:r>
              <a:rPr lang="de-DE" dirty="0" err="1" smtClean="0"/>
              <a:t>of</a:t>
            </a:r>
            <a:r>
              <a:rPr lang="de-DE" dirty="0" smtClean="0"/>
              <a:t> national </a:t>
            </a:r>
            <a:r>
              <a:rPr lang="de-DE" dirty="0" err="1" smtClean="0"/>
              <a:t>and</a:t>
            </a:r>
            <a:r>
              <a:rPr lang="de-DE" dirty="0" smtClean="0"/>
              <a:t> </a:t>
            </a:r>
            <a:r>
              <a:rPr lang="de-DE" dirty="0" err="1" smtClean="0"/>
              <a:t>religious</a:t>
            </a:r>
            <a:endParaRPr lang="de-DE" dirty="0" smtClean="0"/>
          </a:p>
        </p:txBody>
      </p:sp>
    </p:spTree>
    <p:extLst>
      <p:ext uri="{BB962C8B-B14F-4D97-AF65-F5344CB8AC3E}">
        <p14:creationId xmlns:p14="http://schemas.microsoft.com/office/powerpoint/2010/main" val="2221555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lstStyle/>
          <a:p>
            <a:pPr marL="0" indent="0">
              <a:buNone/>
            </a:pPr>
            <a:r>
              <a:rPr lang="en-GB" dirty="0"/>
              <a:t>Enforced Suppression of Protestantism by the </a:t>
            </a:r>
            <a:r>
              <a:rPr lang="en-GB" dirty="0" smtClean="0"/>
              <a:t>Habsburgs</a:t>
            </a:r>
          </a:p>
          <a:p>
            <a:pPr>
              <a:buFont typeface="Arial" charset="0"/>
              <a:buChar char="•"/>
            </a:pPr>
            <a:r>
              <a:rPr lang="en-GB" dirty="0" smtClean="0"/>
              <a:t>What are the effects still present today</a:t>
            </a:r>
          </a:p>
          <a:p>
            <a:pPr>
              <a:buFont typeface="Arial" charset="0"/>
              <a:buChar char="•"/>
            </a:pPr>
            <a:endParaRPr lang="en-GB" dirty="0"/>
          </a:p>
          <a:p>
            <a:pPr marL="0" indent="0">
              <a:buNone/>
            </a:pPr>
            <a:r>
              <a:rPr lang="en-GB" dirty="0" smtClean="0"/>
              <a:t>Legacy of transplanted populations</a:t>
            </a:r>
          </a:p>
          <a:p>
            <a:pPr marL="0" indent="0">
              <a:buNone/>
            </a:pPr>
            <a:endParaRPr lang="en-GB" dirty="0"/>
          </a:p>
          <a:p>
            <a:pPr marL="0" indent="0">
              <a:buNone/>
            </a:pPr>
            <a:r>
              <a:rPr lang="en-GB" dirty="0" smtClean="0"/>
              <a:t>Effects of the removal of the Jews</a:t>
            </a:r>
            <a:endParaRPr lang="en-GB" dirty="0"/>
          </a:p>
          <a:p>
            <a:endParaRPr lang="de-DE" dirty="0"/>
          </a:p>
        </p:txBody>
      </p:sp>
    </p:spTree>
    <p:extLst>
      <p:ext uri="{BB962C8B-B14F-4D97-AF65-F5344CB8AC3E}">
        <p14:creationId xmlns:p14="http://schemas.microsoft.com/office/powerpoint/2010/main" val="1390276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THE WHOLE ARMOUR OF GOD</a:t>
            </a:r>
            <a:endParaRPr lang="de-DE" dirty="0"/>
          </a:p>
        </p:txBody>
      </p:sp>
      <p:sp>
        <p:nvSpPr>
          <p:cNvPr id="3" name="Inhaltsplatzhalter 2"/>
          <p:cNvSpPr>
            <a:spLocks noGrp="1"/>
          </p:cNvSpPr>
          <p:nvPr>
            <p:ph idx="1"/>
          </p:nvPr>
        </p:nvSpPr>
        <p:spPr/>
        <p:txBody>
          <a:bodyPr/>
          <a:lstStyle/>
          <a:p>
            <a:r>
              <a:rPr lang="en-GB" dirty="0" smtClean="0"/>
              <a:t>Ephesians 6: 10 – 20</a:t>
            </a:r>
          </a:p>
          <a:p>
            <a:r>
              <a:rPr lang="en-GB" dirty="0" smtClean="0"/>
              <a:t>“Put on the whole armour of God” (v. 11)</a:t>
            </a:r>
          </a:p>
          <a:p>
            <a:r>
              <a:rPr lang="en-GB" dirty="0" smtClean="0"/>
              <a:t>”take up the whole armour of God” (v. 13)</a:t>
            </a:r>
          </a:p>
          <a:p>
            <a:r>
              <a:rPr lang="en-GB" dirty="0" smtClean="0"/>
              <a:t>Against principalities, powers, rulers of the darkness of this age, spiritual hosts of wickedness in the heavenly places” (v. 12)</a:t>
            </a:r>
            <a:endParaRPr lang="en-GB" dirty="0"/>
          </a:p>
        </p:txBody>
      </p:sp>
    </p:spTree>
    <p:extLst>
      <p:ext uri="{BB962C8B-B14F-4D97-AF65-F5344CB8AC3E}">
        <p14:creationId xmlns:p14="http://schemas.microsoft.com/office/powerpoint/2010/main" val="3259219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endParaRPr lang="de-DE"/>
          </a:p>
        </p:txBody>
      </p:sp>
    </p:spTree>
    <p:extLst>
      <p:ext uri="{BB962C8B-B14F-4D97-AF65-F5344CB8AC3E}">
        <p14:creationId xmlns:p14="http://schemas.microsoft.com/office/powerpoint/2010/main" val="4117418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r>
              <a:rPr lang="en-GB" dirty="0" smtClean="0"/>
              <a:t>Girded with truth</a:t>
            </a:r>
          </a:p>
          <a:p>
            <a:r>
              <a:rPr lang="en-GB" dirty="0" smtClean="0"/>
              <a:t>Put on  the breastplate of righteousness</a:t>
            </a:r>
          </a:p>
          <a:p>
            <a:r>
              <a:rPr lang="en-GB" dirty="0" smtClean="0"/>
              <a:t>The gospel of peace (shalom)</a:t>
            </a:r>
          </a:p>
          <a:p>
            <a:r>
              <a:rPr lang="en-GB" dirty="0" smtClean="0"/>
              <a:t>The shield of faith</a:t>
            </a:r>
          </a:p>
          <a:p>
            <a:r>
              <a:rPr lang="en-GB" dirty="0" smtClean="0"/>
              <a:t>The helmet of salvation</a:t>
            </a:r>
          </a:p>
          <a:p>
            <a:r>
              <a:rPr lang="en-GB" dirty="0" smtClean="0"/>
              <a:t>The sword of the Spirit, the Word of God</a:t>
            </a:r>
          </a:p>
          <a:p>
            <a:r>
              <a:rPr lang="en-GB" dirty="0" smtClean="0"/>
              <a:t>praying always … in the Spirit</a:t>
            </a:r>
          </a:p>
          <a:p>
            <a:endParaRPr lang="en-GB" dirty="0"/>
          </a:p>
        </p:txBody>
      </p:sp>
    </p:spTree>
    <p:extLst>
      <p:ext uri="{BB962C8B-B14F-4D97-AF65-F5344CB8AC3E}">
        <p14:creationId xmlns:p14="http://schemas.microsoft.com/office/powerpoint/2010/main" val="1159295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PUBLICITY?</a:t>
            </a:r>
            <a:endParaRPr lang="de-DE" dirty="0"/>
          </a:p>
        </p:txBody>
      </p:sp>
      <p:sp>
        <p:nvSpPr>
          <p:cNvPr id="3" name="Inhaltsplatzhalter 2"/>
          <p:cNvSpPr>
            <a:spLocks noGrp="1"/>
          </p:cNvSpPr>
          <p:nvPr>
            <p:ph idx="1"/>
          </p:nvPr>
        </p:nvSpPr>
        <p:spPr/>
        <p:txBody>
          <a:bodyPr>
            <a:normAutofit fontScale="92500"/>
          </a:bodyPr>
          <a:lstStyle/>
          <a:p>
            <a:pPr marL="0" indent="0">
              <a:buNone/>
            </a:pPr>
            <a:r>
              <a:rPr lang="de-DE" dirty="0" err="1" smtClean="0"/>
              <a:t>Governmental</a:t>
            </a:r>
            <a:r>
              <a:rPr lang="de-DE" dirty="0" smtClean="0"/>
              <a:t> </a:t>
            </a:r>
            <a:r>
              <a:rPr lang="de-DE" dirty="0" err="1" smtClean="0"/>
              <a:t>and</a:t>
            </a:r>
            <a:r>
              <a:rPr lang="de-DE" dirty="0" smtClean="0"/>
              <a:t> </a:t>
            </a:r>
            <a:r>
              <a:rPr lang="de-DE" dirty="0" err="1" smtClean="0"/>
              <a:t>official</a:t>
            </a:r>
            <a:r>
              <a:rPr lang="de-DE" dirty="0" smtClean="0"/>
              <a:t> </a:t>
            </a:r>
            <a:r>
              <a:rPr lang="de-DE" dirty="0" err="1" smtClean="0"/>
              <a:t>confessions</a:t>
            </a:r>
            <a:r>
              <a:rPr lang="de-DE" dirty="0" smtClean="0"/>
              <a:t> </a:t>
            </a:r>
            <a:r>
              <a:rPr lang="de-DE" dirty="0" err="1" smtClean="0"/>
              <a:t>of</a:t>
            </a:r>
            <a:r>
              <a:rPr lang="de-DE" dirty="0" smtClean="0"/>
              <a:t> </a:t>
            </a:r>
            <a:r>
              <a:rPr lang="de-DE" dirty="0" err="1" smtClean="0"/>
              <a:t>past</a:t>
            </a:r>
            <a:r>
              <a:rPr lang="de-DE" dirty="0" smtClean="0"/>
              <a:t> sin </a:t>
            </a:r>
            <a:r>
              <a:rPr lang="de-DE" dirty="0" err="1" smtClean="0"/>
              <a:t>should</a:t>
            </a:r>
            <a:r>
              <a:rPr lang="de-DE" dirty="0" smtClean="0"/>
              <a:t> </a:t>
            </a:r>
            <a:r>
              <a:rPr lang="de-DE" dirty="0" err="1" smtClean="0"/>
              <a:t>receive</a:t>
            </a:r>
            <a:r>
              <a:rPr lang="de-DE" dirty="0" smtClean="0"/>
              <a:t> </a:t>
            </a:r>
            <a:r>
              <a:rPr lang="de-DE" dirty="0" err="1" smtClean="0"/>
              <a:t>maximum</a:t>
            </a:r>
            <a:r>
              <a:rPr lang="de-DE" dirty="0" smtClean="0"/>
              <a:t> </a:t>
            </a:r>
            <a:r>
              <a:rPr lang="de-DE" dirty="0" err="1" smtClean="0"/>
              <a:t>publicity</a:t>
            </a:r>
            <a:endParaRPr lang="de-DE" dirty="0"/>
          </a:p>
          <a:p>
            <a:pPr marL="0" indent="0">
              <a:buNone/>
            </a:pPr>
            <a:r>
              <a:rPr lang="de-DE" dirty="0" err="1" smtClean="0"/>
              <a:t>Significant</a:t>
            </a:r>
            <a:r>
              <a:rPr lang="de-DE" dirty="0" smtClean="0"/>
              <a:t> Group Visits </a:t>
            </a:r>
            <a:r>
              <a:rPr lang="de-DE" dirty="0" err="1" smtClean="0"/>
              <a:t>to</a:t>
            </a:r>
            <a:r>
              <a:rPr lang="de-DE" dirty="0" smtClean="0"/>
              <a:t> </a:t>
            </a:r>
            <a:r>
              <a:rPr lang="de-DE" dirty="0" err="1" smtClean="0"/>
              <a:t>Atrocity</a:t>
            </a:r>
            <a:r>
              <a:rPr lang="de-DE" dirty="0" smtClean="0"/>
              <a:t> Sites </a:t>
            </a:r>
            <a:r>
              <a:rPr lang="de-DE" dirty="0" err="1" smtClean="0"/>
              <a:t>could</a:t>
            </a:r>
            <a:r>
              <a:rPr lang="de-DE" dirty="0" smtClean="0"/>
              <a:t> </a:t>
            </a:r>
            <a:r>
              <a:rPr lang="de-DE" dirty="0" err="1" smtClean="0"/>
              <a:t>be</a:t>
            </a:r>
            <a:r>
              <a:rPr lang="de-DE" dirty="0" smtClean="0"/>
              <a:t> </a:t>
            </a:r>
            <a:r>
              <a:rPr lang="de-DE" dirty="0" err="1" smtClean="0"/>
              <a:t>reported</a:t>
            </a:r>
            <a:r>
              <a:rPr lang="de-DE" dirty="0" smtClean="0"/>
              <a:t> </a:t>
            </a:r>
            <a:r>
              <a:rPr lang="de-DE" dirty="0" err="1" smtClean="0"/>
              <a:t>to</a:t>
            </a:r>
            <a:r>
              <a:rPr lang="de-DE" dirty="0" smtClean="0"/>
              <a:t> </a:t>
            </a:r>
            <a:r>
              <a:rPr lang="de-DE" dirty="0" err="1" smtClean="0"/>
              <a:t>make</a:t>
            </a:r>
            <a:r>
              <a:rPr lang="de-DE" dirty="0" smtClean="0"/>
              <a:t> </a:t>
            </a:r>
            <a:r>
              <a:rPr lang="de-DE" dirty="0" err="1" smtClean="0"/>
              <a:t>people</a:t>
            </a:r>
            <a:r>
              <a:rPr lang="de-DE" dirty="0" smtClean="0"/>
              <a:t> </a:t>
            </a:r>
            <a:r>
              <a:rPr lang="de-DE" dirty="0" err="1" smtClean="0"/>
              <a:t>aware</a:t>
            </a:r>
            <a:endParaRPr lang="de-DE" dirty="0" smtClean="0"/>
          </a:p>
          <a:p>
            <a:pPr marL="0" indent="0">
              <a:buNone/>
            </a:pPr>
            <a:r>
              <a:rPr lang="de-DE" dirty="0"/>
              <a:t>D</a:t>
            </a:r>
            <a:r>
              <a:rPr lang="de-DE" dirty="0" smtClean="0"/>
              <a:t>o not </a:t>
            </a:r>
            <a:r>
              <a:rPr lang="de-DE" dirty="0" err="1" smtClean="0"/>
              <a:t>make</a:t>
            </a:r>
            <a:r>
              <a:rPr lang="de-DE" dirty="0" smtClean="0"/>
              <a:t> spiritual </a:t>
            </a:r>
            <a:r>
              <a:rPr lang="de-DE" dirty="0" err="1" smtClean="0"/>
              <a:t>claims</a:t>
            </a:r>
            <a:r>
              <a:rPr lang="de-DE" dirty="0" smtClean="0"/>
              <a:t> </a:t>
            </a:r>
            <a:r>
              <a:rPr lang="de-DE" dirty="0" err="1" smtClean="0"/>
              <a:t>for</a:t>
            </a:r>
            <a:r>
              <a:rPr lang="de-DE" dirty="0" smtClean="0"/>
              <a:t> </a:t>
            </a:r>
            <a:r>
              <a:rPr lang="de-DE" dirty="0" err="1" smtClean="0"/>
              <a:t>what</a:t>
            </a:r>
            <a:r>
              <a:rPr lang="de-DE" dirty="0" smtClean="0"/>
              <a:t> was </a:t>
            </a:r>
            <a:r>
              <a:rPr lang="de-DE" dirty="0" err="1" smtClean="0"/>
              <a:t>achieved</a:t>
            </a:r>
            <a:endParaRPr lang="de-DE" dirty="0" smtClean="0"/>
          </a:p>
          <a:p>
            <a:pPr marL="0" indent="0">
              <a:buNone/>
            </a:pPr>
            <a:r>
              <a:rPr lang="de-DE" dirty="0" err="1" smtClean="0"/>
              <a:t>Intercessory</a:t>
            </a:r>
            <a:r>
              <a:rPr lang="de-DE" dirty="0" smtClean="0"/>
              <a:t> </a:t>
            </a:r>
            <a:r>
              <a:rPr lang="de-DE" dirty="0" err="1" smtClean="0"/>
              <a:t>confession</a:t>
            </a:r>
            <a:r>
              <a:rPr lang="de-DE" dirty="0" smtClean="0"/>
              <a:t> </a:t>
            </a:r>
            <a:r>
              <a:rPr lang="de-DE" dirty="0" err="1" smtClean="0"/>
              <a:t>and</a:t>
            </a:r>
            <a:r>
              <a:rPr lang="de-DE" dirty="0" smtClean="0"/>
              <a:t> </a:t>
            </a:r>
            <a:r>
              <a:rPr lang="de-DE" dirty="0" err="1" smtClean="0"/>
              <a:t>repentance</a:t>
            </a:r>
            <a:r>
              <a:rPr lang="de-DE" dirty="0" smtClean="0"/>
              <a:t> </a:t>
            </a:r>
            <a:r>
              <a:rPr lang="de-DE" dirty="0" err="1" smtClean="0"/>
              <a:t>is</a:t>
            </a:r>
            <a:r>
              <a:rPr lang="de-DE" dirty="0" smtClean="0"/>
              <a:t> a </a:t>
            </a:r>
            <a:r>
              <a:rPr lang="de-DE" dirty="0" err="1" smtClean="0"/>
              <a:t>transaction</a:t>
            </a:r>
            <a:r>
              <a:rPr lang="de-DE" dirty="0" smtClean="0"/>
              <a:t> </a:t>
            </a:r>
            <a:r>
              <a:rPr lang="de-DE" dirty="0" err="1" smtClean="0"/>
              <a:t>between</a:t>
            </a:r>
            <a:r>
              <a:rPr lang="de-DE" dirty="0" smtClean="0"/>
              <a:t> </a:t>
            </a:r>
            <a:r>
              <a:rPr lang="de-DE" dirty="0" err="1" smtClean="0"/>
              <a:t>those</a:t>
            </a:r>
            <a:r>
              <a:rPr lang="de-DE" dirty="0" smtClean="0"/>
              <a:t> </a:t>
            </a:r>
            <a:r>
              <a:rPr lang="de-DE" dirty="0" err="1" smtClean="0"/>
              <a:t>engaged</a:t>
            </a:r>
            <a:r>
              <a:rPr lang="de-DE" dirty="0" smtClean="0"/>
              <a:t> </a:t>
            </a:r>
            <a:r>
              <a:rPr lang="de-DE" dirty="0" err="1" smtClean="0"/>
              <a:t>and</a:t>
            </a:r>
            <a:r>
              <a:rPr lang="de-DE" dirty="0" smtClean="0"/>
              <a:t> </a:t>
            </a:r>
            <a:r>
              <a:rPr lang="de-DE" dirty="0" err="1" smtClean="0"/>
              <a:t>the</a:t>
            </a:r>
            <a:r>
              <a:rPr lang="de-DE" dirty="0" smtClean="0"/>
              <a:t> Lord. </a:t>
            </a:r>
            <a:r>
              <a:rPr lang="de-DE" dirty="0" err="1" smtClean="0"/>
              <a:t>It</a:t>
            </a:r>
            <a:r>
              <a:rPr lang="de-DE" dirty="0" smtClean="0"/>
              <a:t> </a:t>
            </a:r>
            <a:r>
              <a:rPr lang="de-DE" dirty="0" err="1" smtClean="0"/>
              <a:t>is</a:t>
            </a:r>
            <a:r>
              <a:rPr lang="de-DE" dirty="0" smtClean="0"/>
              <a:t> </a:t>
            </a:r>
            <a:r>
              <a:rPr lang="de-DE" dirty="0" err="1" smtClean="0"/>
              <a:t>generally</a:t>
            </a:r>
            <a:r>
              <a:rPr lang="de-DE" dirty="0" smtClean="0"/>
              <a:t> not </a:t>
            </a:r>
            <a:r>
              <a:rPr lang="de-DE" dirty="0" err="1" smtClean="0"/>
              <a:t>appropriate</a:t>
            </a:r>
            <a:r>
              <a:rPr lang="de-DE" dirty="0" smtClean="0"/>
              <a:t> </a:t>
            </a:r>
            <a:r>
              <a:rPr lang="de-DE" dirty="0" err="1" smtClean="0"/>
              <a:t>to</a:t>
            </a:r>
            <a:r>
              <a:rPr lang="de-DE" dirty="0" smtClean="0"/>
              <a:t> </a:t>
            </a:r>
            <a:r>
              <a:rPr lang="de-DE" dirty="0" err="1" smtClean="0"/>
              <a:t>broadcast</a:t>
            </a:r>
            <a:r>
              <a:rPr lang="de-DE" dirty="0" smtClean="0"/>
              <a:t> </a:t>
            </a:r>
            <a:r>
              <a:rPr lang="de-DE" dirty="0" err="1" smtClean="0"/>
              <a:t>this</a:t>
            </a:r>
            <a:r>
              <a:rPr lang="de-DE" dirty="0" smtClean="0"/>
              <a:t> </a:t>
            </a:r>
            <a:r>
              <a:rPr lang="de-DE" dirty="0" err="1" smtClean="0"/>
              <a:t>to</a:t>
            </a:r>
            <a:r>
              <a:rPr lang="de-DE" dirty="0" smtClean="0"/>
              <a:t> </a:t>
            </a:r>
            <a:r>
              <a:rPr lang="de-DE" dirty="0" err="1" smtClean="0"/>
              <a:t>the</a:t>
            </a:r>
            <a:r>
              <a:rPr lang="de-DE" dirty="0" smtClean="0"/>
              <a:t> </a:t>
            </a:r>
            <a:r>
              <a:rPr lang="de-DE" dirty="0" err="1" smtClean="0"/>
              <a:t>world</a:t>
            </a:r>
            <a:r>
              <a:rPr lang="de-DE" dirty="0"/>
              <a:t>.</a:t>
            </a:r>
            <a:r>
              <a:rPr lang="de-DE" dirty="0" smtClean="0"/>
              <a:t> </a:t>
            </a:r>
            <a:endParaRPr lang="de-DE" dirty="0"/>
          </a:p>
        </p:txBody>
      </p:sp>
    </p:spTree>
    <p:extLst>
      <p:ext uri="{BB962C8B-B14F-4D97-AF65-F5344CB8AC3E}">
        <p14:creationId xmlns:p14="http://schemas.microsoft.com/office/powerpoint/2010/main" val="1759909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normAutofit/>
          </a:bodyPr>
          <a:lstStyle/>
          <a:p>
            <a:pPr marL="0" indent="0">
              <a:buNone/>
            </a:pPr>
            <a:r>
              <a:rPr lang="en-GB" dirty="0" smtClean="0"/>
              <a:t>“</a:t>
            </a:r>
            <a:r>
              <a:rPr lang="en-GB" dirty="0"/>
              <a:t>I tell you that if two of you on earth agree about anything you ask for, it will be done for you by my Father in heaven. For where two or three come together in my name, there am I with them.“ (Matt. 18: 19 – 20)</a:t>
            </a:r>
          </a:p>
          <a:p>
            <a:pPr marL="0" indent="0">
              <a:buNone/>
            </a:pPr>
            <a:r>
              <a:rPr lang="en-GB" dirty="0"/>
              <a:t>Significance of two or three from different Christian churches and </a:t>
            </a:r>
            <a:r>
              <a:rPr lang="en-GB" dirty="0" smtClean="0"/>
              <a:t>denominations:</a:t>
            </a:r>
          </a:p>
          <a:p>
            <a:pPr marL="0" indent="0">
              <a:buNone/>
            </a:pPr>
            <a:r>
              <a:rPr lang="en-GB" dirty="0" smtClean="0"/>
              <a:t>Reconciliation already expressed in the prayer</a:t>
            </a:r>
            <a:endParaRPr lang="en-GB" dirty="0"/>
          </a:p>
          <a:p>
            <a:endParaRPr lang="en-GB" dirty="0"/>
          </a:p>
        </p:txBody>
      </p:sp>
    </p:spTree>
    <p:extLst>
      <p:ext uri="{BB962C8B-B14F-4D97-AF65-F5344CB8AC3E}">
        <p14:creationId xmlns:p14="http://schemas.microsoft.com/office/powerpoint/2010/main" val="3108899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 WHOSE NAME?</a:t>
            </a:r>
            <a:endParaRPr lang="de-DE" dirty="0"/>
          </a:p>
        </p:txBody>
      </p:sp>
      <p:sp>
        <p:nvSpPr>
          <p:cNvPr id="3" name="Inhaltsplatzhalter 2"/>
          <p:cNvSpPr>
            <a:spLocks noGrp="1"/>
          </p:cNvSpPr>
          <p:nvPr>
            <p:ph idx="1"/>
          </p:nvPr>
        </p:nvSpPr>
        <p:spPr>
          <a:xfrm>
            <a:off x="179512" y="1700808"/>
            <a:ext cx="8229600" cy="4525963"/>
          </a:xfrm>
        </p:spPr>
        <p:txBody>
          <a:bodyPr>
            <a:normAutofit/>
          </a:bodyPr>
          <a:lstStyle/>
          <a:p>
            <a:pPr marL="0" indent="0">
              <a:buNone/>
            </a:pPr>
            <a:r>
              <a:rPr lang="de-DE" dirty="0" err="1" smtClean="0"/>
              <a:t>Important</a:t>
            </a:r>
            <a:r>
              <a:rPr lang="de-DE" dirty="0" smtClean="0"/>
              <a:t> </a:t>
            </a:r>
            <a:r>
              <a:rPr lang="de-DE" dirty="0" err="1" smtClean="0"/>
              <a:t>to</a:t>
            </a:r>
            <a:r>
              <a:rPr lang="de-DE" dirty="0" smtClean="0"/>
              <a:t> </a:t>
            </a:r>
            <a:r>
              <a:rPr lang="de-DE" dirty="0" err="1" smtClean="0"/>
              <a:t>distinguish</a:t>
            </a:r>
            <a:endParaRPr lang="de-DE" dirty="0"/>
          </a:p>
          <a:p>
            <a:pPr marL="0" indent="0">
              <a:buNone/>
            </a:pPr>
            <a:endParaRPr lang="de-DE" dirty="0" smtClean="0"/>
          </a:p>
          <a:p>
            <a:pPr marL="514350" indent="-514350">
              <a:buAutoNum type="arabicPeriod"/>
            </a:pPr>
            <a:r>
              <a:rPr lang="de-DE" dirty="0" err="1" smtClean="0"/>
              <a:t>Governmental</a:t>
            </a:r>
            <a:r>
              <a:rPr lang="de-DE" dirty="0" smtClean="0"/>
              <a:t> </a:t>
            </a:r>
            <a:r>
              <a:rPr lang="de-DE" dirty="0" err="1" smtClean="0"/>
              <a:t>and</a:t>
            </a:r>
            <a:r>
              <a:rPr lang="de-DE" dirty="0" smtClean="0"/>
              <a:t> Official </a:t>
            </a:r>
            <a:r>
              <a:rPr lang="de-DE" dirty="0" err="1" smtClean="0"/>
              <a:t>Confessions</a:t>
            </a:r>
            <a:endParaRPr lang="de-DE" dirty="0" smtClean="0"/>
          </a:p>
          <a:p>
            <a:pPr marL="0" indent="0">
              <a:buNone/>
            </a:pPr>
            <a:endParaRPr lang="de-DE" dirty="0" smtClean="0"/>
          </a:p>
          <a:p>
            <a:pPr marL="0" indent="0">
              <a:buNone/>
            </a:pPr>
            <a:r>
              <a:rPr lang="de-DE" dirty="0" err="1" smtClean="0"/>
              <a:t>By</a:t>
            </a:r>
            <a:r>
              <a:rPr lang="de-DE" dirty="0" smtClean="0"/>
              <a:t> </a:t>
            </a:r>
            <a:r>
              <a:rPr lang="de-DE" dirty="0" err="1" smtClean="0"/>
              <a:t>people</a:t>
            </a:r>
            <a:r>
              <a:rPr lang="de-DE" dirty="0" smtClean="0"/>
              <a:t> in </a:t>
            </a:r>
            <a:r>
              <a:rPr lang="de-DE" dirty="0" err="1" smtClean="0"/>
              <a:t>authority</a:t>
            </a:r>
            <a:r>
              <a:rPr lang="de-DE" dirty="0" smtClean="0"/>
              <a:t> </a:t>
            </a:r>
            <a:r>
              <a:rPr lang="de-DE" dirty="0" err="1" smtClean="0"/>
              <a:t>with</a:t>
            </a:r>
            <a:r>
              <a:rPr lang="de-DE" dirty="0" smtClean="0"/>
              <a:t> </a:t>
            </a:r>
            <a:r>
              <a:rPr lang="de-DE" dirty="0" err="1" smtClean="0"/>
              <a:t>public</a:t>
            </a:r>
            <a:r>
              <a:rPr lang="de-DE" dirty="0" smtClean="0"/>
              <a:t> </a:t>
            </a:r>
            <a:r>
              <a:rPr lang="de-DE" dirty="0" err="1" smtClean="0"/>
              <a:t>responsibility</a:t>
            </a:r>
            <a:r>
              <a:rPr lang="de-DE" dirty="0" smtClean="0"/>
              <a:t> </a:t>
            </a:r>
            <a:endParaRPr lang="de-DE" dirty="0"/>
          </a:p>
          <a:p>
            <a:pPr marL="0" indent="0">
              <a:buNone/>
            </a:pPr>
            <a:r>
              <a:rPr lang="de-DE" dirty="0" smtClean="0"/>
              <a:t>Nation/</a:t>
            </a:r>
            <a:r>
              <a:rPr lang="de-DE" dirty="0" err="1" smtClean="0"/>
              <a:t>society</a:t>
            </a:r>
            <a:r>
              <a:rPr lang="de-DE" dirty="0" smtClean="0"/>
              <a:t>: national, regional, </a:t>
            </a:r>
            <a:r>
              <a:rPr lang="de-DE" dirty="0" err="1" smtClean="0"/>
              <a:t>city</a:t>
            </a:r>
            <a:r>
              <a:rPr lang="de-DE" dirty="0" smtClean="0"/>
              <a:t> </a:t>
            </a:r>
            <a:r>
              <a:rPr lang="de-DE" dirty="0" err="1" smtClean="0"/>
              <a:t>levels</a:t>
            </a:r>
            <a:endParaRPr lang="de-DE" dirty="0" smtClean="0"/>
          </a:p>
          <a:p>
            <a:pPr marL="0" indent="0">
              <a:buNone/>
            </a:pPr>
            <a:r>
              <a:rPr lang="de-DE" dirty="0" smtClean="0"/>
              <a:t>Church: national, </a:t>
            </a:r>
            <a:r>
              <a:rPr lang="de-DE" dirty="0" err="1" smtClean="0"/>
              <a:t>diocesan</a:t>
            </a:r>
            <a:r>
              <a:rPr lang="de-DE" dirty="0" smtClean="0"/>
              <a:t>, </a:t>
            </a:r>
            <a:r>
              <a:rPr lang="de-DE" dirty="0" err="1" smtClean="0"/>
              <a:t>parish</a:t>
            </a:r>
            <a:endParaRPr lang="de-DE" dirty="0" smtClean="0"/>
          </a:p>
        </p:txBody>
      </p:sp>
    </p:spTree>
    <p:extLst>
      <p:ext uri="{BB962C8B-B14F-4D97-AF65-F5344CB8AC3E}">
        <p14:creationId xmlns:p14="http://schemas.microsoft.com/office/powerpoint/2010/main" val="3147088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normAutofit/>
          </a:bodyPr>
          <a:lstStyle/>
          <a:p>
            <a:pPr marL="0" indent="0">
              <a:buNone/>
            </a:pPr>
            <a:r>
              <a:rPr lang="de-DE" dirty="0" smtClean="0"/>
              <a:t>2. Personal Initiatives </a:t>
            </a:r>
            <a:r>
              <a:rPr lang="de-DE" dirty="0" err="1" smtClean="0"/>
              <a:t>with</a:t>
            </a:r>
            <a:r>
              <a:rPr lang="de-DE" dirty="0" smtClean="0"/>
              <a:t> </a:t>
            </a:r>
            <a:r>
              <a:rPr lang="de-DE" dirty="0" err="1" smtClean="0"/>
              <a:t>others</a:t>
            </a:r>
            <a:r>
              <a:rPr lang="de-DE" dirty="0" smtClean="0"/>
              <a:t> – not </a:t>
            </a:r>
            <a:r>
              <a:rPr lang="de-DE" dirty="0" err="1" smtClean="0"/>
              <a:t>official</a:t>
            </a:r>
            <a:r>
              <a:rPr lang="de-DE" dirty="0" smtClean="0"/>
              <a:t>, but </a:t>
            </a:r>
            <a:r>
              <a:rPr lang="de-DE" dirty="0" err="1" smtClean="0"/>
              <a:t>can</a:t>
            </a:r>
            <a:r>
              <a:rPr lang="de-DE" dirty="0" smtClean="0"/>
              <a:t> </a:t>
            </a:r>
            <a:r>
              <a:rPr lang="de-DE" dirty="0" err="1" smtClean="0"/>
              <a:t>have</a:t>
            </a:r>
            <a:r>
              <a:rPr lang="de-DE" dirty="0" smtClean="0"/>
              <a:t> </a:t>
            </a:r>
            <a:r>
              <a:rPr lang="de-DE" dirty="0" err="1" smtClean="0"/>
              <a:t>representative</a:t>
            </a:r>
            <a:r>
              <a:rPr lang="de-DE" dirty="0" smtClean="0"/>
              <a:t> </a:t>
            </a:r>
            <a:r>
              <a:rPr lang="de-DE" dirty="0" err="1" smtClean="0"/>
              <a:t>character</a:t>
            </a:r>
            <a:endParaRPr lang="de-DE" dirty="0" smtClean="0"/>
          </a:p>
          <a:p>
            <a:r>
              <a:rPr lang="de-DE" dirty="0" err="1" smtClean="0"/>
              <a:t>Importance</a:t>
            </a:r>
            <a:r>
              <a:rPr lang="de-DE" dirty="0" smtClean="0"/>
              <a:t> </a:t>
            </a:r>
            <a:r>
              <a:rPr lang="de-DE" dirty="0" err="1" smtClean="0"/>
              <a:t>of</a:t>
            </a:r>
            <a:r>
              <a:rPr lang="de-DE" dirty="0" smtClean="0"/>
              <a:t> Identity </a:t>
            </a:r>
            <a:r>
              <a:rPr lang="de-DE" dirty="0" err="1" smtClean="0"/>
              <a:t>and</a:t>
            </a:r>
            <a:r>
              <a:rPr lang="de-DE" dirty="0" smtClean="0"/>
              <a:t> </a:t>
            </a:r>
            <a:r>
              <a:rPr lang="de-DE" dirty="0" err="1" smtClean="0"/>
              <a:t>Identification</a:t>
            </a:r>
            <a:endParaRPr lang="de-DE" dirty="0" smtClean="0"/>
          </a:p>
          <a:p>
            <a:r>
              <a:rPr lang="de-DE" dirty="0" err="1" smtClean="0"/>
              <a:t>When</a:t>
            </a:r>
            <a:r>
              <a:rPr lang="de-DE" dirty="0" smtClean="0"/>
              <a:t> </a:t>
            </a:r>
            <a:r>
              <a:rPr lang="de-DE" dirty="0" err="1" smtClean="0"/>
              <a:t>we</a:t>
            </a:r>
            <a:r>
              <a:rPr lang="de-DE" dirty="0" smtClean="0"/>
              <a:t> </a:t>
            </a:r>
            <a:r>
              <a:rPr lang="de-DE" dirty="0" err="1" smtClean="0"/>
              <a:t>fully</a:t>
            </a:r>
            <a:r>
              <a:rPr lang="de-DE" dirty="0" smtClean="0"/>
              <a:t> </a:t>
            </a:r>
            <a:r>
              <a:rPr lang="de-DE" dirty="0" err="1" smtClean="0"/>
              <a:t>identify</a:t>
            </a:r>
            <a:r>
              <a:rPr lang="de-DE" dirty="0" smtClean="0"/>
              <a:t> </a:t>
            </a:r>
            <a:r>
              <a:rPr lang="de-DE" dirty="0" err="1" smtClean="0"/>
              <a:t>with</a:t>
            </a:r>
            <a:r>
              <a:rPr lang="de-DE" dirty="0" smtClean="0"/>
              <a:t> </a:t>
            </a:r>
            <a:r>
              <a:rPr lang="de-DE" dirty="0" err="1" smtClean="0"/>
              <a:t>our</a:t>
            </a:r>
            <a:r>
              <a:rPr lang="de-DE" dirty="0" smtClean="0"/>
              <a:t> </a:t>
            </a:r>
            <a:r>
              <a:rPr lang="de-DE" dirty="0" err="1" smtClean="0"/>
              <a:t>church</a:t>
            </a:r>
            <a:r>
              <a:rPr lang="de-DE" dirty="0" smtClean="0"/>
              <a:t>/ </a:t>
            </a:r>
            <a:r>
              <a:rPr lang="de-DE" dirty="0" err="1" smtClean="0"/>
              <a:t>nation</a:t>
            </a:r>
            <a:r>
              <a:rPr lang="de-DE" dirty="0" smtClean="0"/>
              <a:t>, </a:t>
            </a:r>
            <a:r>
              <a:rPr lang="de-DE" dirty="0" err="1" smtClean="0"/>
              <a:t>we</a:t>
            </a:r>
            <a:r>
              <a:rPr lang="de-DE" dirty="0" smtClean="0"/>
              <a:t> </a:t>
            </a:r>
            <a:r>
              <a:rPr lang="de-DE" dirty="0" err="1" smtClean="0"/>
              <a:t>can</a:t>
            </a:r>
            <a:r>
              <a:rPr lang="de-DE" dirty="0" smtClean="0"/>
              <a:t> </a:t>
            </a:r>
            <a:r>
              <a:rPr lang="de-DE" dirty="0" err="1" smtClean="0"/>
              <a:t>pray</a:t>
            </a:r>
            <a:r>
              <a:rPr lang="de-DE" dirty="0" smtClean="0"/>
              <a:t> </a:t>
            </a:r>
            <a:r>
              <a:rPr lang="de-DE" dirty="0" err="1" smtClean="0"/>
              <a:t>as</a:t>
            </a:r>
            <a:r>
              <a:rPr lang="de-DE" dirty="0" smtClean="0"/>
              <a:t> </a:t>
            </a:r>
            <a:r>
              <a:rPr lang="de-DE" dirty="0" err="1" smtClean="0"/>
              <a:t>representing</a:t>
            </a:r>
            <a:r>
              <a:rPr lang="de-DE" dirty="0" smtClean="0"/>
              <a:t> </a:t>
            </a:r>
            <a:r>
              <a:rPr lang="de-DE" dirty="0" err="1" smtClean="0"/>
              <a:t>our</a:t>
            </a:r>
            <a:r>
              <a:rPr lang="de-DE" dirty="0" smtClean="0"/>
              <a:t> </a:t>
            </a:r>
            <a:r>
              <a:rPr lang="de-DE" dirty="0" err="1" smtClean="0"/>
              <a:t>church</a:t>
            </a:r>
            <a:r>
              <a:rPr lang="de-DE" dirty="0" smtClean="0"/>
              <a:t>/</a:t>
            </a:r>
            <a:r>
              <a:rPr lang="de-DE" dirty="0" err="1" smtClean="0"/>
              <a:t>nation</a:t>
            </a:r>
            <a:r>
              <a:rPr lang="de-DE" dirty="0" smtClean="0"/>
              <a:t> </a:t>
            </a:r>
            <a:r>
              <a:rPr lang="de-DE" dirty="0" err="1" smtClean="0"/>
              <a:t>before</a:t>
            </a:r>
            <a:r>
              <a:rPr lang="de-DE" dirty="0" smtClean="0"/>
              <a:t> </a:t>
            </a:r>
            <a:r>
              <a:rPr lang="de-DE" dirty="0" err="1" smtClean="0"/>
              <a:t>the</a:t>
            </a:r>
            <a:r>
              <a:rPr lang="de-DE" dirty="0" smtClean="0"/>
              <a:t> Lord</a:t>
            </a:r>
          </a:p>
          <a:p>
            <a:r>
              <a:rPr lang="de-DE" dirty="0" err="1" smtClean="0"/>
              <a:t>Identification</a:t>
            </a:r>
            <a:r>
              <a:rPr lang="de-DE" dirty="0" smtClean="0"/>
              <a:t> </a:t>
            </a:r>
            <a:r>
              <a:rPr lang="de-DE" dirty="0" err="1" smtClean="0"/>
              <a:t>is</a:t>
            </a:r>
            <a:r>
              <a:rPr lang="de-DE" dirty="0" smtClean="0"/>
              <a:t> permanent </a:t>
            </a:r>
            <a:r>
              <a:rPr lang="de-DE" dirty="0" err="1" smtClean="0"/>
              <a:t>lifestyle</a:t>
            </a:r>
            <a:r>
              <a:rPr lang="de-DE" dirty="0" smtClean="0"/>
              <a:t>, not an </a:t>
            </a:r>
            <a:r>
              <a:rPr lang="de-DE" dirty="0" err="1" smtClean="0"/>
              <a:t>intercessory</a:t>
            </a:r>
            <a:r>
              <a:rPr lang="de-DE" dirty="0" smtClean="0"/>
              <a:t> </a:t>
            </a:r>
            <a:r>
              <a:rPr lang="de-DE" dirty="0" err="1" smtClean="0"/>
              <a:t>technique</a:t>
            </a:r>
            <a:endParaRPr lang="de-DE" dirty="0" smtClean="0"/>
          </a:p>
          <a:p>
            <a:endParaRPr lang="de-DE" dirty="0"/>
          </a:p>
        </p:txBody>
      </p:sp>
    </p:spTree>
    <p:extLst>
      <p:ext uri="{BB962C8B-B14F-4D97-AF65-F5344CB8AC3E}">
        <p14:creationId xmlns:p14="http://schemas.microsoft.com/office/powerpoint/2010/main" val="2786580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r>
              <a:rPr lang="en-GB" dirty="0"/>
              <a:t>Do not claim to be more than you are, or less!</a:t>
            </a:r>
          </a:p>
          <a:p>
            <a:endParaRPr lang="de-DE" dirty="0" smtClean="0"/>
          </a:p>
          <a:p>
            <a:r>
              <a:rPr lang="de-DE" dirty="0" err="1" smtClean="0"/>
              <a:t>Avoid</a:t>
            </a:r>
            <a:r>
              <a:rPr lang="de-DE" dirty="0" smtClean="0"/>
              <a:t> all </a:t>
            </a:r>
            <a:r>
              <a:rPr lang="de-DE" dirty="0" err="1" smtClean="0"/>
              <a:t>exaggerated</a:t>
            </a:r>
            <a:r>
              <a:rPr lang="de-DE" dirty="0" smtClean="0"/>
              <a:t> </a:t>
            </a:r>
            <a:r>
              <a:rPr lang="de-DE" dirty="0" err="1" smtClean="0"/>
              <a:t>language</a:t>
            </a:r>
            <a:endParaRPr lang="de-DE" dirty="0" smtClean="0"/>
          </a:p>
          <a:p>
            <a:r>
              <a:rPr lang="de-DE" dirty="0" smtClean="0"/>
              <a:t>HUMILITY AND TRUTH</a:t>
            </a:r>
          </a:p>
          <a:p>
            <a:r>
              <a:rPr lang="de-DE" dirty="0" err="1" smtClean="0"/>
              <a:t>Sins</a:t>
            </a:r>
            <a:r>
              <a:rPr lang="de-DE" dirty="0" smtClean="0"/>
              <a:t> </a:t>
            </a:r>
            <a:r>
              <a:rPr lang="de-DE" dirty="0" err="1" smtClean="0"/>
              <a:t>that</a:t>
            </a:r>
            <a:r>
              <a:rPr lang="de-DE" dirty="0" smtClean="0"/>
              <a:t> </a:t>
            </a:r>
            <a:r>
              <a:rPr lang="de-DE" dirty="0" err="1" smtClean="0"/>
              <a:t>caused</a:t>
            </a:r>
            <a:r>
              <a:rPr lang="de-DE" dirty="0" smtClean="0"/>
              <a:t> </a:t>
            </a:r>
            <a:r>
              <a:rPr lang="de-DE" dirty="0" err="1" smtClean="0"/>
              <a:t>division</a:t>
            </a:r>
            <a:r>
              <a:rPr lang="de-DE" dirty="0" smtClean="0"/>
              <a:t> </a:t>
            </a:r>
            <a:r>
              <a:rPr lang="de-DE" dirty="0" err="1" smtClean="0"/>
              <a:t>were</a:t>
            </a:r>
            <a:r>
              <a:rPr lang="de-DE" dirty="0" smtClean="0"/>
              <a:t> arrogant </a:t>
            </a:r>
            <a:r>
              <a:rPr lang="de-DE" dirty="0" err="1" smtClean="0"/>
              <a:t>and</a:t>
            </a:r>
            <a:r>
              <a:rPr lang="de-DE" dirty="0" smtClean="0"/>
              <a:t> </a:t>
            </a:r>
            <a:r>
              <a:rPr lang="de-DE" dirty="0" err="1" smtClean="0"/>
              <a:t>spread</a:t>
            </a:r>
            <a:r>
              <a:rPr lang="de-DE" dirty="0" smtClean="0"/>
              <a:t> lies</a:t>
            </a:r>
          </a:p>
          <a:p>
            <a:endParaRPr lang="de-DE" dirty="0"/>
          </a:p>
        </p:txBody>
      </p:sp>
    </p:spTree>
    <p:extLst>
      <p:ext uri="{BB962C8B-B14F-4D97-AF65-F5344CB8AC3E}">
        <p14:creationId xmlns:p14="http://schemas.microsoft.com/office/powerpoint/2010/main" val="2380585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r>
              <a:rPr lang="de-DE" dirty="0" smtClean="0"/>
              <a:t>3. </a:t>
            </a:r>
            <a:r>
              <a:rPr lang="de-DE" dirty="0" err="1" smtClean="0"/>
              <a:t>My</a:t>
            </a:r>
            <a:r>
              <a:rPr lang="de-DE" dirty="0" smtClean="0"/>
              <a:t> Personal </a:t>
            </a:r>
            <a:r>
              <a:rPr lang="de-DE" dirty="0" err="1" smtClean="0"/>
              <a:t>Prayer</a:t>
            </a:r>
            <a:r>
              <a:rPr lang="de-DE" dirty="0" smtClean="0"/>
              <a:t> </a:t>
            </a:r>
            <a:r>
              <a:rPr lang="de-DE" dirty="0" err="1" smtClean="0"/>
              <a:t>and</a:t>
            </a:r>
            <a:r>
              <a:rPr lang="de-DE" dirty="0" smtClean="0"/>
              <a:t> </a:t>
            </a:r>
            <a:r>
              <a:rPr lang="de-DE" dirty="0" err="1" smtClean="0"/>
              <a:t>Intercession</a:t>
            </a:r>
            <a:r>
              <a:rPr lang="de-DE" dirty="0" smtClean="0"/>
              <a:t> </a:t>
            </a:r>
          </a:p>
          <a:p>
            <a:r>
              <a:rPr lang="de-DE" dirty="0" smtClean="0"/>
              <a:t>(</a:t>
            </a:r>
            <a:r>
              <a:rPr lang="de-DE" dirty="0" err="1" smtClean="0"/>
              <a:t>or</a:t>
            </a:r>
            <a:r>
              <a:rPr lang="de-DE" dirty="0" smtClean="0"/>
              <a:t> </a:t>
            </a:r>
            <a:r>
              <a:rPr lang="de-DE" dirty="0" err="1" smtClean="0"/>
              <a:t>small</a:t>
            </a:r>
            <a:r>
              <a:rPr lang="de-DE" dirty="0" smtClean="0"/>
              <a:t> </a:t>
            </a:r>
            <a:r>
              <a:rPr lang="de-DE" dirty="0" err="1" smtClean="0"/>
              <a:t>group</a:t>
            </a:r>
            <a:r>
              <a:rPr lang="de-DE" dirty="0" smtClean="0"/>
              <a:t>)</a:t>
            </a:r>
          </a:p>
          <a:p>
            <a:endParaRPr lang="de-DE" dirty="0"/>
          </a:p>
          <a:p>
            <a:r>
              <a:rPr lang="de-DE" dirty="0" err="1" smtClean="0"/>
              <a:t>Often</a:t>
            </a:r>
            <a:r>
              <a:rPr lang="de-DE" dirty="0" smtClean="0"/>
              <a:t> 3 </a:t>
            </a:r>
            <a:r>
              <a:rPr lang="de-DE" dirty="0" err="1" smtClean="0"/>
              <a:t>prepares</a:t>
            </a:r>
            <a:r>
              <a:rPr lang="de-DE" dirty="0" smtClean="0"/>
              <a:t> </a:t>
            </a:r>
            <a:r>
              <a:rPr lang="de-DE" dirty="0" err="1" smtClean="0"/>
              <a:t>the</a:t>
            </a:r>
            <a:r>
              <a:rPr lang="de-DE" dirty="0" smtClean="0"/>
              <a:t> </a:t>
            </a:r>
            <a:r>
              <a:rPr lang="de-DE" dirty="0" err="1" smtClean="0"/>
              <a:t>way</a:t>
            </a:r>
            <a:r>
              <a:rPr lang="de-DE" dirty="0" smtClean="0"/>
              <a:t> </a:t>
            </a:r>
            <a:r>
              <a:rPr lang="de-DE" dirty="0" err="1" smtClean="0"/>
              <a:t>for</a:t>
            </a:r>
            <a:r>
              <a:rPr lang="de-DE" dirty="0" smtClean="0"/>
              <a:t> 2 </a:t>
            </a:r>
            <a:r>
              <a:rPr lang="de-DE" dirty="0" err="1" smtClean="0"/>
              <a:t>and</a:t>
            </a:r>
            <a:r>
              <a:rPr lang="de-DE" dirty="0" smtClean="0"/>
              <a:t> 2 </a:t>
            </a:r>
            <a:r>
              <a:rPr lang="de-DE" dirty="0" err="1" smtClean="0"/>
              <a:t>prepares</a:t>
            </a:r>
            <a:r>
              <a:rPr lang="de-DE" dirty="0" smtClean="0"/>
              <a:t> </a:t>
            </a:r>
            <a:r>
              <a:rPr lang="de-DE" dirty="0" err="1" smtClean="0"/>
              <a:t>the</a:t>
            </a:r>
            <a:r>
              <a:rPr lang="de-DE" dirty="0" smtClean="0"/>
              <a:t> </a:t>
            </a:r>
            <a:r>
              <a:rPr lang="de-DE" dirty="0" err="1" smtClean="0"/>
              <a:t>way</a:t>
            </a:r>
            <a:r>
              <a:rPr lang="de-DE" dirty="0" smtClean="0"/>
              <a:t> </a:t>
            </a:r>
            <a:r>
              <a:rPr lang="de-DE" dirty="0" err="1" smtClean="0"/>
              <a:t>for</a:t>
            </a:r>
            <a:r>
              <a:rPr lang="de-DE" smtClean="0"/>
              <a:t> 1</a:t>
            </a:r>
            <a:endParaRPr lang="de-DE" dirty="0"/>
          </a:p>
        </p:txBody>
      </p:sp>
    </p:spTree>
    <p:extLst>
      <p:ext uri="{BB962C8B-B14F-4D97-AF65-F5344CB8AC3E}">
        <p14:creationId xmlns:p14="http://schemas.microsoft.com/office/powerpoint/2010/main" val="1887487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LOCAL RECONCILIATION</a:t>
            </a:r>
            <a:endParaRPr lang="de-DE" dirty="0"/>
          </a:p>
        </p:txBody>
      </p:sp>
      <p:sp>
        <p:nvSpPr>
          <p:cNvPr id="3" name="Inhaltsplatzhalter 2"/>
          <p:cNvSpPr>
            <a:spLocks noGrp="1"/>
          </p:cNvSpPr>
          <p:nvPr>
            <p:ph idx="1"/>
          </p:nvPr>
        </p:nvSpPr>
        <p:spPr/>
        <p:txBody>
          <a:bodyPr/>
          <a:lstStyle/>
          <a:p>
            <a:r>
              <a:rPr lang="de-DE" dirty="0" smtClean="0"/>
              <a:t>As </a:t>
            </a:r>
            <a:r>
              <a:rPr lang="de-DE" dirty="0" err="1" smtClean="0"/>
              <a:t>leaders</a:t>
            </a:r>
            <a:r>
              <a:rPr lang="de-DE" dirty="0" smtClean="0"/>
              <a:t> </a:t>
            </a:r>
            <a:r>
              <a:rPr lang="de-DE" dirty="0" err="1" smtClean="0"/>
              <a:t>be</a:t>
            </a:r>
            <a:r>
              <a:rPr lang="de-DE" dirty="0" smtClean="0"/>
              <a:t> </a:t>
            </a:r>
            <a:r>
              <a:rPr lang="de-DE" dirty="0" err="1" smtClean="0"/>
              <a:t>clear</a:t>
            </a:r>
            <a:r>
              <a:rPr lang="de-DE" dirty="0" smtClean="0"/>
              <a:t> </a:t>
            </a:r>
            <a:r>
              <a:rPr lang="de-DE" dirty="0" err="1" smtClean="0"/>
              <a:t>about</a:t>
            </a:r>
            <a:endParaRPr lang="de-DE" dirty="0" smtClean="0"/>
          </a:p>
          <a:p>
            <a:pPr marL="0" indent="0">
              <a:buNone/>
            </a:pPr>
            <a:r>
              <a:rPr lang="de-DE" dirty="0" smtClean="0"/>
              <a:t>	1</a:t>
            </a:r>
            <a:r>
              <a:rPr lang="de-DE" dirty="0" smtClean="0"/>
              <a:t>. </a:t>
            </a:r>
            <a:r>
              <a:rPr lang="de-DE" dirty="0" err="1" smtClean="0"/>
              <a:t>what</a:t>
            </a:r>
            <a:r>
              <a:rPr lang="de-DE" dirty="0" smtClean="0"/>
              <a:t> </a:t>
            </a:r>
            <a:r>
              <a:rPr lang="de-DE" dirty="0" err="1" smtClean="0"/>
              <a:t>anyone</a:t>
            </a:r>
            <a:r>
              <a:rPr lang="de-DE" dirty="0" smtClean="0"/>
              <a:t> </a:t>
            </a:r>
            <a:r>
              <a:rPr lang="de-DE" dirty="0" err="1" smtClean="0"/>
              <a:t>can</a:t>
            </a:r>
            <a:r>
              <a:rPr lang="de-DE" dirty="0" smtClean="0"/>
              <a:t> do</a:t>
            </a:r>
          </a:p>
          <a:p>
            <a:pPr marL="0" indent="0">
              <a:buNone/>
            </a:pPr>
            <a:r>
              <a:rPr lang="de-DE" dirty="0"/>
              <a:t> 	</a:t>
            </a:r>
            <a:r>
              <a:rPr lang="de-DE" dirty="0" smtClean="0"/>
              <a:t>- </a:t>
            </a:r>
            <a:r>
              <a:rPr lang="de-DE" dirty="0" err="1" smtClean="0"/>
              <a:t>to</a:t>
            </a:r>
            <a:r>
              <a:rPr lang="de-DE" dirty="0" smtClean="0"/>
              <a:t> </a:t>
            </a:r>
            <a:r>
              <a:rPr lang="de-DE" dirty="0" err="1" smtClean="0"/>
              <a:t>confess</a:t>
            </a:r>
            <a:r>
              <a:rPr lang="de-DE" dirty="0" smtClean="0"/>
              <a:t> </a:t>
            </a:r>
            <a:r>
              <a:rPr lang="de-DE" dirty="0" err="1" smtClean="0"/>
              <a:t>wrong</a:t>
            </a:r>
            <a:r>
              <a:rPr lang="de-DE" dirty="0" smtClean="0"/>
              <a:t> </a:t>
            </a:r>
            <a:r>
              <a:rPr lang="de-DE" dirty="0" err="1" smtClean="0"/>
              <a:t>attitudes</a:t>
            </a:r>
            <a:endParaRPr lang="de-DE" dirty="0" smtClean="0"/>
          </a:p>
          <a:p>
            <a:pPr marL="0" indent="0">
              <a:buNone/>
            </a:pPr>
            <a:r>
              <a:rPr lang="de-DE" dirty="0"/>
              <a:t>	</a:t>
            </a:r>
            <a:r>
              <a:rPr lang="de-DE" dirty="0" smtClean="0"/>
              <a:t>- </a:t>
            </a:r>
            <a:r>
              <a:rPr lang="de-DE" dirty="0" err="1" smtClean="0"/>
              <a:t>to</a:t>
            </a:r>
            <a:r>
              <a:rPr lang="de-DE" dirty="0" smtClean="0"/>
              <a:t> </a:t>
            </a:r>
            <a:r>
              <a:rPr lang="de-DE" dirty="0" err="1" smtClean="0"/>
              <a:t>proclaim</a:t>
            </a:r>
            <a:r>
              <a:rPr lang="de-DE" dirty="0" smtClean="0"/>
              <a:t> </a:t>
            </a:r>
            <a:r>
              <a:rPr lang="de-DE" dirty="0" err="1" smtClean="0"/>
              <a:t>the</a:t>
            </a:r>
            <a:r>
              <a:rPr lang="de-DE" dirty="0" smtClean="0"/>
              <a:t> </a:t>
            </a:r>
            <a:r>
              <a:rPr lang="de-DE" dirty="0" err="1" smtClean="0"/>
              <a:t>victory</a:t>
            </a:r>
            <a:r>
              <a:rPr lang="de-DE" dirty="0" smtClean="0"/>
              <a:t> </a:t>
            </a:r>
            <a:r>
              <a:rPr lang="de-DE" dirty="0" err="1" smtClean="0"/>
              <a:t>of</a:t>
            </a:r>
            <a:r>
              <a:rPr lang="de-DE" dirty="0" smtClean="0"/>
              <a:t> </a:t>
            </a:r>
            <a:r>
              <a:rPr lang="de-DE" dirty="0" err="1" smtClean="0"/>
              <a:t>the</a:t>
            </a:r>
            <a:r>
              <a:rPr lang="de-DE" dirty="0" smtClean="0"/>
              <a:t> Lord </a:t>
            </a:r>
            <a:r>
              <a:rPr lang="de-DE" dirty="0" err="1" smtClean="0"/>
              <a:t>over</a:t>
            </a:r>
            <a:r>
              <a:rPr lang="de-DE" dirty="0" smtClean="0"/>
              <a:t> 	   sin</a:t>
            </a:r>
          </a:p>
          <a:p>
            <a:pPr marL="0" indent="0">
              <a:buNone/>
            </a:pPr>
            <a:r>
              <a:rPr lang="de-DE" dirty="0" smtClean="0"/>
              <a:t>	2</a:t>
            </a:r>
            <a:r>
              <a:rPr lang="de-DE" dirty="0" smtClean="0"/>
              <a:t>. </a:t>
            </a:r>
            <a:r>
              <a:rPr lang="de-DE" dirty="0" err="1" smtClean="0"/>
              <a:t>what</a:t>
            </a:r>
            <a:r>
              <a:rPr lang="de-DE" dirty="0" smtClean="0"/>
              <a:t> </a:t>
            </a:r>
            <a:r>
              <a:rPr lang="de-DE" dirty="0" err="1" smtClean="0"/>
              <a:t>needs</a:t>
            </a:r>
            <a:r>
              <a:rPr lang="de-DE" dirty="0" smtClean="0"/>
              <a:t> </a:t>
            </a:r>
            <a:r>
              <a:rPr lang="de-DE" dirty="0" err="1" smtClean="0"/>
              <a:t>preparation</a:t>
            </a:r>
            <a:endParaRPr lang="de-DE" dirty="0" smtClean="0"/>
          </a:p>
          <a:p>
            <a:pPr lvl="2">
              <a:buFont typeface="Arial" charset="0"/>
              <a:buChar char="•"/>
            </a:pPr>
            <a:r>
              <a:rPr lang="de-DE" dirty="0" smtClean="0"/>
              <a:t>Research </a:t>
            </a:r>
            <a:r>
              <a:rPr lang="de-DE" dirty="0" err="1" smtClean="0"/>
              <a:t>into</a:t>
            </a:r>
            <a:r>
              <a:rPr lang="de-DE" dirty="0" smtClean="0"/>
              <a:t> </a:t>
            </a:r>
            <a:r>
              <a:rPr lang="de-DE" dirty="0" err="1" smtClean="0"/>
              <a:t>local</a:t>
            </a:r>
            <a:r>
              <a:rPr lang="de-DE" dirty="0" smtClean="0"/>
              <a:t> </a:t>
            </a:r>
            <a:r>
              <a:rPr lang="de-DE" dirty="0" err="1" smtClean="0"/>
              <a:t>history</a:t>
            </a:r>
            <a:endParaRPr lang="de-DE" dirty="0"/>
          </a:p>
        </p:txBody>
      </p:sp>
    </p:spTree>
    <p:extLst>
      <p:ext uri="{BB962C8B-B14F-4D97-AF65-F5344CB8AC3E}">
        <p14:creationId xmlns:p14="http://schemas.microsoft.com/office/powerpoint/2010/main" val="1425554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lstStyle/>
          <a:p>
            <a:r>
              <a:rPr lang="en-GB" dirty="0"/>
              <a:t>Start Local (City, Region)</a:t>
            </a:r>
          </a:p>
          <a:p>
            <a:r>
              <a:rPr lang="en-GB" dirty="0"/>
              <a:t>	- learn out about local history</a:t>
            </a:r>
          </a:p>
          <a:p>
            <a:r>
              <a:rPr lang="en-GB" dirty="0"/>
              <a:t>		other Christians, Jews, minorities</a:t>
            </a:r>
          </a:p>
          <a:p>
            <a:r>
              <a:rPr lang="en-GB" dirty="0"/>
              <a:t>	- form relationships and listen</a:t>
            </a:r>
          </a:p>
          <a:p>
            <a:r>
              <a:rPr lang="en-GB" dirty="0"/>
              <a:t> BE LED BY THE HOLY SPIRIT</a:t>
            </a:r>
          </a:p>
          <a:p>
            <a:r>
              <a:rPr lang="en-GB" dirty="0"/>
              <a:t>Do not recruit people for reconciliation </a:t>
            </a:r>
            <a:r>
              <a:rPr lang="en-GB" dirty="0" smtClean="0"/>
              <a:t>initiatives. </a:t>
            </a:r>
            <a:r>
              <a:rPr lang="en-GB" dirty="0"/>
              <a:t>Teach </a:t>
            </a:r>
            <a:r>
              <a:rPr lang="en-GB" dirty="0" smtClean="0"/>
              <a:t>the gospel of reconciliation</a:t>
            </a:r>
            <a:r>
              <a:rPr lang="en-GB" dirty="0"/>
              <a:t>, and see who the Holy Spirit touches.</a:t>
            </a:r>
          </a:p>
          <a:p>
            <a:endParaRPr lang="de-DE" dirty="0"/>
          </a:p>
        </p:txBody>
      </p:sp>
    </p:spTree>
    <p:extLst>
      <p:ext uri="{BB962C8B-B14F-4D97-AF65-F5344CB8AC3E}">
        <p14:creationId xmlns:p14="http://schemas.microsoft.com/office/powerpoint/2010/main" val="79913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a:xfrm>
            <a:off x="467544" y="1484784"/>
            <a:ext cx="8229600" cy="4525963"/>
          </a:xfrm>
        </p:spPr>
        <p:txBody>
          <a:bodyPr>
            <a:normAutofit/>
          </a:bodyPr>
          <a:lstStyle/>
          <a:p>
            <a:pPr marL="0" indent="0">
              <a:buNone/>
            </a:pPr>
            <a:r>
              <a:rPr lang="en-GB" dirty="0" smtClean="0"/>
              <a:t>Locating </a:t>
            </a:r>
            <a:r>
              <a:rPr lang="en-GB" dirty="0"/>
              <a:t>places of grave evil and </a:t>
            </a:r>
            <a:r>
              <a:rPr lang="en-GB" dirty="0" smtClean="0"/>
              <a:t>injustice</a:t>
            </a:r>
          </a:p>
          <a:p>
            <a:pPr marL="0" indent="0">
              <a:buNone/>
            </a:pPr>
            <a:endParaRPr lang="en-GB" dirty="0"/>
          </a:p>
          <a:p>
            <a:pPr lvl="1"/>
            <a:r>
              <a:rPr lang="en-GB" dirty="0"/>
              <a:t>Massacre sites</a:t>
            </a:r>
          </a:p>
          <a:p>
            <a:pPr lvl="1"/>
            <a:r>
              <a:rPr lang="en-GB" dirty="0"/>
              <a:t>Concentration camps </a:t>
            </a:r>
          </a:p>
          <a:p>
            <a:pPr lvl="1"/>
            <a:r>
              <a:rPr lang="en-GB" dirty="0"/>
              <a:t>Places of </a:t>
            </a:r>
            <a:r>
              <a:rPr lang="en-GB" dirty="0" smtClean="0"/>
              <a:t>Torture	</a:t>
            </a:r>
            <a:endParaRPr lang="en-GB" dirty="0"/>
          </a:p>
          <a:p>
            <a:pPr marL="457200" lvl="1" indent="0">
              <a:buNone/>
            </a:pPr>
            <a:r>
              <a:rPr lang="en-GB" dirty="0" smtClean="0"/>
              <a:t>-  Forcibly evicted/transferred populations</a:t>
            </a:r>
          </a:p>
          <a:p>
            <a:pPr lvl="1"/>
            <a:r>
              <a:rPr lang="en-GB" dirty="0" smtClean="0"/>
              <a:t>Places </a:t>
            </a:r>
            <a:r>
              <a:rPr lang="en-GB" dirty="0"/>
              <a:t>where much blood has been shed</a:t>
            </a:r>
          </a:p>
          <a:p>
            <a:pPr lvl="1"/>
            <a:r>
              <a:rPr lang="en-GB" dirty="0"/>
              <a:t>Desecrated synagogues</a:t>
            </a:r>
          </a:p>
          <a:p>
            <a:endParaRPr lang="de-DE" dirty="0"/>
          </a:p>
        </p:txBody>
      </p:sp>
    </p:spTree>
    <p:extLst>
      <p:ext uri="{BB962C8B-B14F-4D97-AF65-F5344CB8AC3E}">
        <p14:creationId xmlns:p14="http://schemas.microsoft.com/office/powerpoint/2010/main" val="1529380062"/>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537</Words>
  <Application>Microsoft Office PowerPoint</Application>
  <PresentationFormat>Bildschirmpräsentation (4:3)</PresentationFormat>
  <Paragraphs>86</Paragraphs>
  <Slides>16</Slides>
  <Notes>0</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Larissa</vt:lpstr>
      <vt:lpstr>RECONCILIATION  III</vt:lpstr>
      <vt:lpstr>PowerPoint-Präsentation</vt:lpstr>
      <vt:lpstr>IN WHOSE NAME?</vt:lpstr>
      <vt:lpstr>PowerPoint-Präsentation</vt:lpstr>
      <vt:lpstr>PowerPoint-Präsentation</vt:lpstr>
      <vt:lpstr>PowerPoint-Präsentation</vt:lpstr>
      <vt:lpstr>LOCAL RECONCILIATION</vt:lpstr>
      <vt:lpstr>PowerPoint-Präsentation</vt:lpstr>
      <vt:lpstr>PowerPoint-Präsentation</vt:lpstr>
      <vt:lpstr>BIGGER INITIATIVES</vt:lpstr>
      <vt:lpstr>NATIONAL TENSIONS IN EASTERN EUROPE</vt:lpstr>
      <vt:lpstr>PowerPoint-Präsentation</vt:lpstr>
      <vt:lpstr>THE WHOLE ARMOUR OF GOD</vt:lpstr>
      <vt:lpstr>PowerPoint-Präsentation</vt:lpstr>
      <vt:lpstr>PowerPoint-Präsentation</vt:lpstr>
      <vt:lpstr>PUBLICITY?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RECONCILIATION  II</dc:title>
  <dc:creator>Peter Hocken</dc:creator>
  <cp:lastModifiedBy>Peter Hocken</cp:lastModifiedBy>
  <cp:revision>24</cp:revision>
  <dcterms:created xsi:type="dcterms:W3CDTF">2014-09-09T07:52:10Z</dcterms:created>
  <dcterms:modified xsi:type="dcterms:W3CDTF">2014-09-13T06:15:37Z</dcterms:modified>
</cp:coreProperties>
</file>