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7" r:id="rId9"/>
    <p:sldId id="268" r:id="rId10"/>
    <p:sldId id="269" r:id="rId11"/>
    <p:sldId id="272" r:id="rId12"/>
    <p:sldId id="270" r:id="rId13"/>
    <p:sldId id="263" r:id="rId14"/>
    <p:sldId id="264" r:id="rId15"/>
    <p:sldId id="265" r:id="rId16"/>
    <p:sldId id="266" r:id="rId17"/>
    <p:sldId id="271" r:id="rId18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7" d="100"/>
          <a:sy n="47" d="100"/>
        </p:scale>
        <p:origin x="-113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C412B4-2512-4A48-B039-56D6212EE2D5}" type="datetimeFigureOut">
              <a:rPr lang="de-DE" smtClean="0"/>
              <a:t>15.06.2015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F128FA-A2FE-4278-945B-CACFF5876AD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313931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C412B4-2512-4A48-B039-56D6212EE2D5}" type="datetimeFigureOut">
              <a:rPr lang="de-DE" smtClean="0"/>
              <a:t>15.06.2015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F128FA-A2FE-4278-945B-CACFF5876AD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911370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C412B4-2512-4A48-B039-56D6212EE2D5}" type="datetimeFigureOut">
              <a:rPr lang="de-DE" smtClean="0"/>
              <a:t>15.06.2015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F128FA-A2FE-4278-945B-CACFF5876AD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601600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C412B4-2512-4A48-B039-56D6212EE2D5}" type="datetimeFigureOut">
              <a:rPr lang="de-DE" smtClean="0"/>
              <a:t>15.06.2015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F128FA-A2FE-4278-945B-CACFF5876AD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559389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C412B4-2512-4A48-B039-56D6212EE2D5}" type="datetimeFigureOut">
              <a:rPr lang="de-DE" smtClean="0"/>
              <a:t>15.06.2015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F128FA-A2FE-4278-945B-CACFF5876AD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97764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C412B4-2512-4A48-B039-56D6212EE2D5}" type="datetimeFigureOut">
              <a:rPr lang="de-DE" smtClean="0"/>
              <a:t>15.06.2015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F128FA-A2FE-4278-945B-CACFF5876AD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873593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C412B4-2512-4A48-B039-56D6212EE2D5}" type="datetimeFigureOut">
              <a:rPr lang="de-DE" smtClean="0"/>
              <a:t>15.06.2015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F128FA-A2FE-4278-945B-CACFF5876AD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192026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C412B4-2512-4A48-B039-56D6212EE2D5}" type="datetimeFigureOut">
              <a:rPr lang="de-DE" smtClean="0"/>
              <a:t>15.06.2015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F128FA-A2FE-4278-945B-CACFF5876AD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351811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C412B4-2512-4A48-B039-56D6212EE2D5}" type="datetimeFigureOut">
              <a:rPr lang="de-DE" smtClean="0"/>
              <a:t>15.06.2015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F128FA-A2FE-4278-945B-CACFF5876AD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514732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C412B4-2512-4A48-B039-56D6212EE2D5}" type="datetimeFigureOut">
              <a:rPr lang="de-DE" smtClean="0"/>
              <a:t>15.06.2015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F128FA-A2FE-4278-945B-CACFF5876AD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160454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C412B4-2512-4A48-B039-56D6212EE2D5}" type="datetimeFigureOut">
              <a:rPr lang="de-DE" smtClean="0"/>
              <a:t>15.06.2015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F128FA-A2FE-4278-945B-CACFF5876AD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337851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C412B4-2512-4A48-B039-56D6212EE2D5}" type="datetimeFigureOut">
              <a:rPr lang="de-DE" smtClean="0"/>
              <a:t>15.06.2015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F128FA-A2FE-4278-945B-CACFF5876AD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805699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 smtClean="0"/>
              <a:t>PENTECOST AND PAROUSIA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b="1" dirty="0" smtClean="0"/>
              <a:t>2. How </a:t>
            </a:r>
            <a:r>
              <a:rPr lang="en-GB" b="1" dirty="0"/>
              <a:t>to be loyal to the Lord and to your church heritage: the prophetic and the institutional</a:t>
            </a:r>
            <a:endParaRPr lang="de-DE" b="1" dirty="0"/>
          </a:p>
        </p:txBody>
      </p:sp>
    </p:spTree>
    <p:extLst>
      <p:ext uri="{BB962C8B-B14F-4D97-AF65-F5344CB8AC3E}">
        <p14:creationId xmlns:p14="http://schemas.microsoft.com/office/powerpoint/2010/main" val="2409414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de-DE" dirty="0" smtClean="0"/>
              <a:t>2. The Holy Spirit </a:t>
            </a:r>
            <a:r>
              <a:rPr lang="de-DE" dirty="0" err="1" smtClean="0"/>
              <a:t>creates</a:t>
            </a:r>
            <a:r>
              <a:rPr lang="de-DE" dirty="0" smtClean="0"/>
              <a:t> </a:t>
            </a:r>
            <a:r>
              <a:rPr lang="de-DE" dirty="0" err="1" smtClean="0"/>
              <a:t>new</a:t>
            </a:r>
            <a:r>
              <a:rPr lang="de-DE" dirty="0" smtClean="0"/>
              <a:t> </a:t>
            </a:r>
            <a:r>
              <a:rPr lang="de-DE" dirty="0" err="1" smtClean="0"/>
              <a:t>forms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life</a:t>
            </a:r>
            <a:r>
              <a:rPr lang="de-DE" dirty="0" smtClean="0"/>
              <a:t>, </a:t>
            </a:r>
            <a:r>
              <a:rPr lang="de-DE" dirty="0" err="1" smtClean="0"/>
              <a:t>mission</a:t>
            </a:r>
            <a:r>
              <a:rPr lang="de-DE" dirty="0" smtClean="0"/>
              <a:t>, </a:t>
            </a:r>
            <a:r>
              <a:rPr lang="de-DE" dirty="0" err="1" smtClean="0"/>
              <a:t>ministry</a:t>
            </a:r>
            <a:r>
              <a:rPr lang="de-DE" dirty="0" smtClean="0"/>
              <a:t>:</a:t>
            </a:r>
          </a:p>
          <a:p>
            <a:pPr marL="0" indent="0">
              <a:buNone/>
            </a:pPr>
            <a:r>
              <a:rPr lang="de-DE" dirty="0" err="1" smtClean="0"/>
              <a:t>Ecumenical</a:t>
            </a:r>
            <a:r>
              <a:rPr lang="de-DE" dirty="0" smtClean="0"/>
              <a:t> </a:t>
            </a:r>
            <a:r>
              <a:rPr lang="de-DE" dirty="0" err="1" smtClean="0"/>
              <a:t>sharing</a:t>
            </a:r>
            <a:r>
              <a:rPr lang="de-DE" dirty="0" smtClean="0"/>
              <a:t> </a:t>
            </a:r>
            <a:r>
              <a:rPr lang="de-DE" dirty="0" err="1" smtClean="0"/>
              <a:t>and</a:t>
            </a:r>
            <a:r>
              <a:rPr lang="de-DE" dirty="0" smtClean="0"/>
              <a:t> </a:t>
            </a:r>
            <a:r>
              <a:rPr lang="de-DE" dirty="0" err="1" smtClean="0"/>
              <a:t>ministry</a:t>
            </a:r>
            <a:endParaRPr lang="de-DE" dirty="0" smtClean="0"/>
          </a:p>
          <a:p>
            <a:pPr marL="0" indent="0">
              <a:buNone/>
            </a:pPr>
            <a:r>
              <a:rPr lang="de-DE" dirty="0" err="1" smtClean="0"/>
              <a:t>Singing</a:t>
            </a:r>
            <a:r>
              <a:rPr lang="de-DE" dirty="0" smtClean="0"/>
              <a:t> in </a:t>
            </a:r>
            <a:r>
              <a:rPr lang="de-DE" dirty="0" err="1" smtClean="0"/>
              <a:t>the</a:t>
            </a:r>
            <a:r>
              <a:rPr lang="de-DE" dirty="0" smtClean="0"/>
              <a:t> Spirit</a:t>
            </a:r>
          </a:p>
          <a:p>
            <a:pPr marL="0" indent="0">
              <a:buNone/>
            </a:pPr>
            <a:r>
              <a:rPr lang="de-DE" dirty="0" smtClean="0"/>
              <a:t>New </a:t>
            </a:r>
            <a:r>
              <a:rPr lang="de-DE" dirty="0" err="1" smtClean="0"/>
              <a:t>patterns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community</a:t>
            </a:r>
            <a:endParaRPr lang="de-DE" dirty="0" smtClean="0"/>
          </a:p>
          <a:p>
            <a:pPr marL="0" indent="0">
              <a:buNone/>
            </a:pPr>
            <a:r>
              <a:rPr lang="de-DE" dirty="0" smtClean="0"/>
              <a:t>New </a:t>
            </a:r>
            <a:r>
              <a:rPr lang="de-DE" dirty="0" err="1" smtClean="0"/>
              <a:t>patterns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evangelization</a:t>
            </a:r>
            <a:endParaRPr lang="de-DE" dirty="0" smtClean="0"/>
          </a:p>
          <a:p>
            <a:pPr marL="0" indent="0">
              <a:buNone/>
            </a:pPr>
            <a:r>
              <a:rPr lang="de-DE" dirty="0" err="1" smtClean="0"/>
              <a:t>Messianic</a:t>
            </a:r>
            <a:r>
              <a:rPr lang="de-DE" dirty="0" smtClean="0"/>
              <a:t> </a:t>
            </a:r>
            <a:r>
              <a:rPr lang="de-DE" dirty="0" err="1" smtClean="0"/>
              <a:t>Jewish</a:t>
            </a:r>
            <a:r>
              <a:rPr lang="de-DE" dirty="0" smtClean="0"/>
              <a:t> </a:t>
            </a:r>
            <a:r>
              <a:rPr lang="de-DE" dirty="0" err="1" smtClean="0"/>
              <a:t>movement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2742288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 smtClean="0"/>
              <a:t>NEWNESS ALSO OUTSIDE CATHOLIC CHURCH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“Reaping </a:t>
            </a:r>
            <a:r>
              <a:rPr lang="en-GB" dirty="0"/>
              <a:t>what the Spirit has sown in them, which is also meant to be a gift for us</a:t>
            </a:r>
            <a:r>
              <a:rPr lang="en-GB" dirty="0" smtClean="0"/>
              <a:t>.” (Francis, EG, 246).</a:t>
            </a:r>
            <a:endParaRPr lang="en-GB" dirty="0" smtClean="0"/>
          </a:p>
          <a:p>
            <a:r>
              <a:rPr lang="en-GB" dirty="0" smtClean="0"/>
              <a:t>Renewal in the Protestant Churches</a:t>
            </a:r>
          </a:p>
          <a:p>
            <a:pPr marL="0" indent="0">
              <a:buNone/>
            </a:pPr>
            <a:r>
              <a:rPr lang="en-GB" dirty="0" smtClean="0"/>
              <a:t>    Alpha course</a:t>
            </a:r>
            <a:endParaRPr lang="en-GB" dirty="0" smtClean="0"/>
          </a:p>
          <a:p>
            <a:r>
              <a:rPr lang="en-GB" dirty="0" smtClean="0"/>
              <a:t>New </a:t>
            </a:r>
            <a:r>
              <a:rPr lang="en-GB" dirty="0"/>
              <a:t>forms of free church</a:t>
            </a:r>
          </a:p>
          <a:p>
            <a:pPr marL="0" indent="0">
              <a:buNone/>
            </a:pPr>
            <a:r>
              <a:rPr lang="de-DE" dirty="0" smtClean="0"/>
              <a:t>    </a:t>
            </a:r>
            <a:r>
              <a:rPr lang="de-DE" dirty="0" err="1" smtClean="0"/>
              <a:t>Pioneering</a:t>
            </a:r>
            <a:r>
              <a:rPr lang="de-DE" dirty="0" smtClean="0"/>
              <a:t> </a:t>
            </a:r>
            <a:r>
              <a:rPr lang="de-DE" dirty="0" err="1" smtClean="0"/>
              <a:t>ministries</a:t>
            </a:r>
            <a:r>
              <a:rPr lang="de-DE" dirty="0" smtClean="0"/>
              <a:t> </a:t>
            </a:r>
            <a:r>
              <a:rPr lang="de-DE" dirty="0" err="1" smtClean="0"/>
              <a:t>and</a:t>
            </a:r>
            <a:r>
              <a:rPr lang="de-DE" dirty="0" smtClean="0"/>
              <a:t> initiatives</a:t>
            </a:r>
            <a:endParaRPr lang="de-DE" dirty="0"/>
          </a:p>
          <a:p>
            <a:r>
              <a:rPr lang="de-DE" dirty="0" err="1" smtClean="0"/>
              <a:t>Messianic</a:t>
            </a:r>
            <a:r>
              <a:rPr lang="de-DE" dirty="0" smtClean="0"/>
              <a:t> </a:t>
            </a:r>
            <a:r>
              <a:rPr lang="de-DE" dirty="0" err="1" smtClean="0"/>
              <a:t>Jewish</a:t>
            </a:r>
            <a:r>
              <a:rPr lang="de-DE" dirty="0" smtClean="0"/>
              <a:t> Movement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73991277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 smtClean="0"/>
              <a:t>NEWNESS IS NEWNESS OF RESURRECTION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de-DE" dirty="0" smtClean="0"/>
              <a:t>The </a:t>
            </a:r>
            <a:r>
              <a:rPr lang="de-DE" dirty="0" err="1" smtClean="0"/>
              <a:t>newness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Spirit </a:t>
            </a:r>
            <a:r>
              <a:rPr lang="de-DE" dirty="0" err="1" smtClean="0"/>
              <a:t>flows</a:t>
            </a:r>
            <a:r>
              <a:rPr lang="de-DE" dirty="0" smtClean="0"/>
              <a:t> </a:t>
            </a:r>
            <a:r>
              <a:rPr lang="de-DE" dirty="0" err="1" smtClean="0"/>
              <a:t>from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death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Jesus on </a:t>
            </a:r>
            <a:r>
              <a:rPr lang="de-DE" dirty="0" err="1" smtClean="0"/>
              <a:t>the</a:t>
            </a:r>
            <a:r>
              <a:rPr lang="de-DE" dirty="0" smtClean="0"/>
              <a:t> Cross.</a:t>
            </a:r>
          </a:p>
          <a:p>
            <a:pPr marL="0" indent="0">
              <a:buNone/>
            </a:pPr>
            <a:r>
              <a:rPr lang="de-DE" dirty="0" err="1" smtClean="0"/>
              <a:t>For</a:t>
            </a:r>
            <a:r>
              <a:rPr lang="de-DE" dirty="0" smtClean="0"/>
              <a:t> </a:t>
            </a:r>
            <a:r>
              <a:rPr lang="de-DE" dirty="0" err="1" smtClean="0"/>
              <a:t>newness</a:t>
            </a:r>
            <a:r>
              <a:rPr lang="de-DE" dirty="0" smtClean="0"/>
              <a:t> </a:t>
            </a:r>
            <a:r>
              <a:rPr lang="de-DE" dirty="0" err="1" smtClean="0"/>
              <a:t>that</a:t>
            </a:r>
            <a:r>
              <a:rPr lang="de-DE" dirty="0" smtClean="0"/>
              <a:t> </a:t>
            </a:r>
            <a:r>
              <a:rPr lang="de-DE" dirty="0" err="1" smtClean="0"/>
              <a:t>comes</a:t>
            </a:r>
            <a:r>
              <a:rPr lang="de-DE" dirty="0" smtClean="0"/>
              <a:t> </a:t>
            </a:r>
            <a:r>
              <a:rPr lang="de-DE" dirty="0" err="1" smtClean="0"/>
              <a:t>from</a:t>
            </a:r>
            <a:r>
              <a:rPr lang="de-DE" dirty="0" smtClean="0"/>
              <a:t> </a:t>
            </a:r>
            <a:r>
              <a:rPr lang="de-DE" dirty="0" err="1" smtClean="0"/>
              <a:t>God</a:t>
            </a:r>
            <a:r>
              <a:rPr lang="de-DE" dirty="0" smtClean="0"/>
              <a:t>, </a:t>
            </a:r>
            <a:r>
              <a:rPr lang="de-DE" dirty="0" err="1" smtClean="0"/>
              <a:t>there</a:t>
            </a:r>
            <a:r>
              <a:rPr lang="de-DE" dirty="0" smtClean="0"/>
              <a:t> </a:t>
            </a:r>
            <a:r>
              <a:rPr lang="de-DE" dirty="0" err="1" smtClean="0"/>
              <a:t>has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be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foundational</a:t>
            </a:r>
            <a:r>
              <a:rPr lang="de-DE" dirty="0" smtClean="0"/>
              <a:t> </a:t>
            </a:r>
            <a:r>
              <a:rPr lang="de-DE" dirty="0" err="1" smtClean="0"/>
              <a:t>death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sin </a:t>
            </a:r>
            <a:r>
              <a:rPr lang="de-DE" dirty="0" err="1" smtClean="0"/>
              <a:t>and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all </a:t>
            </a:r>
            <a:r>
              <a:rPr lang="de-DE" dirty="0" err="1" smtClean="0"/>
              <a:t>self-centredness</a:t>
            </a:r>
            <a:r>
              <a:rPr lang="de-DE" dirty="0" smtClean="0"/>
              <a:t> </a:t>
            </a:r>
            <a:r>
              <a:rPr lang="de-DE" dirty="0" err="1" smtClean="0"/>
              <a:t>and</a:t>
            </a:r>
            <a:r>
              <a:rPr lang="de-DE" dirty="0" smtClean="0"/>
              <a:t> </a:t>
            </a:r>
            <a:r>
              <a:rPr lang="de-DE" dirty="0" err="1" smtClean="0"/>
              <a:t>independence</a:t>
            </a:r>
            <a:r>
              <a:rPr lang="de-DE" dirty="0" smtClean="0"/>
              <a:t>.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“</a:t>
            </a:r>
            <a:r>
              <a:rPr lang="de-DE" dirty="0" err="1" smtClean="0"/>
              <a:t>If</a:t>
            </a:r>
            <a:r>
              <a:rPr lang="de-DE" dirty="0" smtClean="0"/>
              <a:t> </a:t>
            </a:r>
            <a:r>
              <a:rPr lang="de-DE" dirty="0" err="1" smtClean="0"/>
              <a:t>anyone</a:t>
            </a:r>
            <a:r>
              <a:rPr lang="de-DE" dirty="0" smtClean="0"/>
              <a:t> </a:t>
            </a:r>
            <a:r>
              <a:rPr lang="de-DE" dirty="0" err="1" smtClean="0"/>
              <a:t>is</a:t>
            </a:r>
            <a:r>
              <a:rPr lang="de-DE" dirty="0" smtClean="0"/>
              <a:t> in Christ, he </a:t>
            </a:r>
            <a:r>
              <a:rPr lang="de-DE" dirty="0" err="1" smtClean="0"/>
              <a:t>is</a:t>
            </a:r>
            <a:r>
              <a:rPr lang="de-DE" dirty="0" smtClean="0"/>
              <a:t> a </a:t>
            </a:r>
            <a:r>
              <a:rPr lang="de-DE" dirty="0" err="1" smtClean="0"/>
              <a:t>new</a:t>
            </a:r>
            <a:r>
              <a:rPr lang="de-DE" dirty="0" smtClean="0"/>
              <a:t> </a:t>
            </a:r>
            <a:r>
              <a:rPr lang="de-DE" dirty="0" err="1" smtClean="0"/>
              <a:t>creation</a:t>
            </a:r>
            <a:r>
              <a:rPr lang="de-DE" dirty="0" smtClean="0"/>
              <a:t>;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old</a:t>
            </a:r>
            <a:r>
              <a:rPr lang="de-DE" dirty="0" smtClean="0"/>
              <a:t> </a:t>
            </a:r>
            <a:r>
              <a:rPr lang="de-DE" dirty="0" err="1" smtClean="0"/>
              <a:t>has</a:t>
            </a:r>
            <a:r>
              <a:rPr lang="de-DE" dirty="0" smtClean="0"/>
              <a:t> </a:t>
            </a:r>
            <a:r>
              <a:rPr lang="de-DE" dirty="0" err="1" smtClean="0"/>
              <a:t>passed</a:t>
            </a:r>
            <a:r>
              <a:rPr lang="de-DE" dirty="0" smtClean="0"/>
              <a:t> </a:t>
            </a:r>
            <a:r>
              <a:rPr lang="de-DE" dirty="0" err="1" smtClean="0"/>
              <a:t>away</a:t>
            </a:r>
            <a:r>
              <a:rPr lang="de-DE" dirty="0" smtClean="0"/>
              <a:t>,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new</a:t>
            </a:r>
            <a:r>
              <a:rPr lang="de-DE" dirty="0" smtClean="0"/>
              <a:t> </a:t>
            </a:r>
            <a:r>
              <a:rPr lang="de-DE" dirty="0" err="1" smtClean="0"/>
              <a:t>has</a:t>
            </a:r>
            <a:r>
              <a:rPr lang="de-DE" dirty="0" smtClean="0"/>
              <a:t> </a:t>
            </a:r>
            <a:r>
              <a:rPr lang="de-DE" dirty="0" err="1" smtClean="0"/>
              <a:t>come</a:t>
            </a:r>
            <a:r>
              <a:rPr lang="de-DE" dirty="0" smtClean="0"/>
              <a:t>.</a:t>
            </a:r>
            <a:r>
              <a:rPr lang="en-GB" dirty="0" smtClean="0"/>
              <a:t>” (2 Cor. 5: 17).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41265418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LOYALTIES </a:t>
            </a:r>
            <a:r>
              <a:rPr lang="de-DE" dirty="0" err="1" smtClean="0"/>
              <a:t>and</a:t>
            </a:r>
            <a:r>
              <a:rPr lang="de-DE" dirty="0" smtClean="0"/>
              <a:t> IDENTITIES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 err="1" smtClean="0"/>
              <a:t>Because</a:t>
            </a:r>
            <a:r>
              <a:rPr lang="de-DE" dirty="0" smtClean="0"/>
              <a:t> CR </a:t>
            </a:r>
            <a:r>
              <a:rPr lang="de-DE" dirty="0" err="1" smtClean="0"/>
              <a:t>is</a:t>
            </a:r>
            <a:r>
              <a:rPr lang="de-DE" dirty="0" smtClean="0"/>
              <a:t> a </a:t>
            </a:r>
            <a:r>
              <a:rPr lang="de-DE" dirty="0" err="1" smtClean="0"/>
              <a:t>movement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Holy Spirit </a:t>
            </a:r>
            <a:r>
              <a:rPr lang="de-DE" dirty="0" err="1" smtClean="0"/>
              <a:t>it</a:t>
            </a:r>
            <a:r>
              <a:rPr lang="de-DE" dirty="0" smtClean="0"/>
              <a:t> </a:t>
            </a:r>
            <a:r>
              <a:rPr lang="de-DE" dirty="0" err="1" smtClean="0"/>
              <a:t>challenges</a:t>
            </a:r>
            <a:r>
              <a:rPr lang="de-DE" dirty="0" smtClean="0"/>
              <a:t> </a:t>
            </a:r>
            <a:r>
              <a:rPr lang="de-DE" dirty="0" err="1" smtClean="0"/>
              <a:t>things</a:t>
            </a:r>
            <a:r>
              <a:rPr lang="de-DE" dirty="0" smtClean="0"/>
              <a:t> in </a:t>
            </a:r>
            <a:r>
              <a:rPr lang="de-DE" dirty="0" err="1" smtClean="0"/>
              <a:t>the</a:t>
            </a:r>
            <a:r>
              <a:rPr lang="de-DE" dirty="0" smtClean="0"/>
              <a:t> Church </a:t>
            </a:r>
            <a:r>
              <a:rPr lang="de-DE" dirty="0" err="1" smtClean="0"/>
              <a:t>that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Holy Spirit </a:t>
            </a:r>
            <a:r>
              <a:rPr lang="de-DE" dirty="0" err="1" smtClean="0"/>
              <a:t>does</a:t>
            </a:r>
            <a:r>
              <a:rPr lang="de-DE" dirty="0" smtClean="0"/>
              <a:t> not like! Today Pope Francis </a:t>
            </a:r>
            <a:r>
              <a:rPr lang="de-DE" dirty="0" err="1" smtClean="0"/>
              <a:t>is</a:t>
            </a:r>
            <a:r>
              <a:rPr lang="de-DE" dirty="0" smtClean="0"/>
              <a:t> </a:t>
            </a:r>
            <a:r>
              <a:rPr lang="de-DE" dirty="0" err="1" smtClean="0"/>
              <a:t>saying</a:t>
            </a:r>
            <a:r>
              <a:rPr lang="de-DE" dirty="0" smtClean="0"/>
              <a:t> </a:t>
            </a:r>
            <a:r>
              <a:rPr lang="de-DE" dirty="0" err="1" smtClean="0"/>
              <a:t>this</a:t>
            </a:r>
            <a:r>
              <a:rPr lang="de-DE" dirty="0" smtClean="0"/>
              <a:t> </a:t>
            </a:r>
            <a:r>
              <a:rPr lang="de-DE" dirty="0" err="1" smtClean="0"/>
              <a:t>very</a:t>
            </a:r>
            <a:r>
              <a:rPr lang="de-DE" dirty="0" smtClean="0"/>
              <a:t> </a:t>
            </a:r>
            <a:r>
              <a:rPr lang="de-DE" dirty="0" err="1" smtClean="0"/>
              <a:t>clearly</a:t>
            </a:r>
            <a:r>
              <a:rPr lang="de-DE" dirty="0" smtClean="0"/>
              <a:t>.</a:t>
            </a:r>
          </a:p>
          <a:p>
            <a:pPr marL="0" indent="0">
              <a:buNone/>
            </a:pPr>
            <a:r>
              <a:rPr lang="de-DE" dirty="0" smtClean="0"/>
              <a:t>But in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period</a:t>
            </a:r>
            <a:r>
              <a:rPr lang="de-DE" dirty="0" smtClean="0"/>
              <a:t> </a:t>
            </a:r>
            <a:r>
              <a:rPr lang="de-DE" dirty="0" err="1" smtClean="0"/>
              <a:t>since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Reformation, </a:t>
            </a:r>
            <a:r>
              <a:rPr lang="de-DE" dirty="0" err="1" smtClean="0"/>
              <a:t>Catholics</a:t>
            </a:r>
            <a:r>
              <a:rPr lang="de-DE" dirty="0" smtClean="0"/>
              <a:t> </a:t>
            </a:r>
            <a:r>
              <a:rPr lang="de-DE" dirty="0" err="1" smtClean="0"/>
              <a:t>had</a:t>
            </a:r>
            <a:r>
              <a:rPr lang="de-DE" dirty="0" smtClean="0"/>
              <a:t> </a:t>
            </a:r>
            <a:r>
              <a:rPr lang="de-DE" dirty="0" err="1" smtClean="0"/>
              <a:t>been</a:t>
            </a:r>
            <a:r>
              <a:rPr lang="de-DE" dirty="0" smtClean="0"/>
              <a:t> </a:t>
            </a:r>
            <a:r>
              <a:rPr lang="de-DE" dirty="0" err="1" smtClean="0"/>
              <a:t>taught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value</a:t>
            </a:r>
            <a:r>
              <a:rPr lang="de-DE" dirty="0" smtClean="0"/>
              <a:t> </a:t>
            </a:r>
            <a:r>
              <a:rPr lang="de-DE" dirty="0" err="1" smtClean="0"/>
              <a:t>Catholic</a:t>
            </a:r>
            <a:r>
              <a:rPr lang="de-DE" dirty="0" smtClean="0"/>
              <a:t> </a:t>
            </a:r>
            <a:r>
              <a:rPr lang="de-DE" dirty="0" err="1" smtClean="0"/>
              <a:t>loyalty</a:t>
            </a:r>
            <a:r>
              <a:rPr lang="de-DE" dirty="0" smtClean="0"/>
              <a:t> </a:t>
            </a:r>
            <a:r>
              <a:rPr lang="de-DE" dirty="0" err="1" smtClean="0"/>
              <a:t>above</a:t>
            </a:r>
            <a:r>
              <a:rPr lang="de-DE" dirty="0" smtClean="0"/>
              <a:t> all </a:t>
            </a:r>
            <a:r>
              <a:rPr lang="de-DE" dirty="0" err="1" smtClean="0"/>
              <a:t>else</a:t>
            </a:r>
            <a:r>
              <a:rPr lang="de-DE" dirty="0" smtClean="0"/>
              <a:t>. This </a:t>
            </a:r>
            <a:r>
              <a:rPr lang="de-DE" dirty="0" err="1" smtClean="0"/>
              <a:t>loyalty</a:t>
            </a:r>
            <a:r>
              <a:rPr lang="de-DE" dirty="0" smtClean="0"/>
              <a:t> was </a:t>
            </a:r>
            <a:r>
              <a:rPr lang="de-DE" dirty="0" err="1" smtClean="0"/>
              <a:t>seen</a:t>
            </a:r>
            <a:r>
              <a:rPr lang="de-DE" dirty="0" smtClean="0"/>
              <a:t> </a:t>
            </a:r>
            <a:r>
              <a:rPr lang="de-DE" dirty="0" err="1" smtClean="0"/>
              <a:t>as</a:t>
            </a:r>
            <a:r>
              <a:rPr lang="de-DE" dirty="0" smtClean="0"/>
              <a:t> </a:t>
            </a:r>
            <a:r>
              <a:rPr lang="de-DE" dirty="0" err="1" smtClean="0"/>
              <a:t>part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a </a:t>
            </a:r>
            <a:r>
              <a:rPr lang="de-DE" dirty="0" err="1" smtClean="0"/>
              <a:t>true</a:t>
            </a:r>
            <a:r>
              <a:rPr lang="de-DE" dirty="0" smtClean="0"/>
              <a:t> </a:t>
            </a:r>
            <a:r>
              <a:rPr lang="de-DE" dirty="0" err="1" smtClean="0"/>
              <a:t>Catholic</a:t>
            </a:r>
            <a:r>
              <a:rPr lang="de-DE" dirty="0" smtClean="0"/>
              <a:t> </a:t>
            </a:r>
            <a:r>
              <a:rPr lang="de-DE" dirty="0" err="1" smtClean="0"/>
              <a:t>identity</a:t>
            </a:r>
            <a:r>
              <a:rPr lang="de-DE" dirty="0" smtClean="0"/>
              <a:t>. 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02610285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The </a:t>
            </a:r>
            <a:r>
              <a:rPr lang="de-DE" dirty="0" err="1" smtClean="0"/>
              <a:t>Ecumenical</a:t>
            </a:r>
            <a:r>
              <a:rPr lang="de-DE" dirty="0" smtClean="0"/>
              <a:t> Dilemma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 smtClean="0"/>
              <a:t>After </a:t>
            </a:r>
            <a:r>
              <a:rPr lang="de-DE" dirty="0" err="1" smtClean="0"/>
              <a:t>three</a:t>
            </a:r>
            <a:r>
              <a:rPr lang="de-DE" dirty="0" smtClean="0"/>
              <a:t> </a:t>
            </a:r>
            <a:r>
              <a:rPr lang="de-DE" dirty="0" err="1" smtClean="0"/>
              <a:t>or</a:t>
            </a:r>
            <a:r>
              <a:rPr lang="de-DE" dirty="0" smtClean="0"/>
              <a:t> </a:t>
            </a:r>
            <a:r>
              <a:rPr lang="de-DE" dirty="0" err="1" smtClean="0"/>
              <a:t>four</a:t>
            </a:r>
            <a:r>
              <a:rPr lang="de-DE" dirty="0" smtClean="0"/>
              <a:t> </a:t>
            </a:r>
            <a:r>
              <a:rPr lang="de-DE" dirty="0" err="1" smtClean="0"/>
              <a:t>centuries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being</a:t>
            </a:r>
            <a:r>
              <a:rPr lang="de-DE" dirty="0" smtClean="0"/>
              <a:t> </a:t>
            </a:r>
            <a:r>
              <a:rPr lang="de-DE" dirty="0" err="1" smtClean="0"/>
              <a:t>taught</a:t>
            </a:r>
            <a:r>
              <a:rPr lang="de-DE" dirty="0" smtClean="0"/>
              <a:t> </a:t>
            </a:r>
            <a:r>
              <a:rPr lang="de-DE" dirty="0" err="1" smtClean="0"/>
              <a:t>that</a:t>
            </a:r>
            <a:r>
              <a:rPr lang="de-DE" dirty="0" smtClean="0"/>
              <a:t> </a:t>
            </a:r>
            <a:r>
              <a:rPr lang="de-DE" dirty="0" err="1" smtClean="0"/>
              <a:t>being</a:t>
            </a:r>
            <a:r>
              <a:rPr lang="de-DE" dirty="0" smtClean="0"/>
              <a:t> a </a:t>
            </a:r>
            <a:r>
              <a:rPr lang="de-DE" dirty="0" err="1" smtClean="0"/>
              <a:t>good</a:t>
            </a:r>
            <a:r>
              <a:rPr lang="de-DE" dirty="0" smtClean="0"/>
              <a:t> </a:t>
            </a:r>
            <a:r>
              <a:rPr lang="de-DE" dirty="0" err="1" smtClean="0"/>
              <a:t>Catholic</a:t>
            </a:r>
            <a:r>
              <a:rPr lang="de-DE" dirty="0" smtClean="0"/>
              <a:t> </a:t>
            </a:r>
            <a:r>
              <a:rPr lang="de-DE" dirty="0" err="1" smtClean="0"/>
              <a:t>means</a:t>
            </a:r>
            <a:r>
              <a:rPr lang="de-DE" dirty="0" smtClean="0"/>
              <a:t> </a:t>
            </a:r>
            <a:r>
              <a:rPr lang="de-DE" dirty="0" err="1" smtClean="0"/>
              <a:t>having</a:t>
            </a:r>
            <a:r>
              <a:rPr lang="de-DE" dirty="0" smtClean="0"/>
              <a:t> </a:t>
            </a:r>
            <a:r>
              <a:rPr lang="de-DE" dirty="0" err="1" smtClean="0"/>
              <a:t>nothing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do </a:t>
            </a:r>
            <a:r>
              <a:rPr lang="de-DE" dirty="0" err="1" smtClean="0"/>
              <a:t>with</a:t>
            </a:r>
            <a:r>
              <a:rPr lang="de-DE" dirty="0" smtClean="0"/>
              <a:t> </a:t>
            </a:r>
            <a:r>
              <a:rPr lang="de-DE" dirty="0" err="1" smtClean="0"/>
              <a:t>Protestants</a:t>
            </a:r>
            <a:r>
              <a:rPr lang="de-DE" dirty="0" smtClean="0"/>
              <a:t>, </a:t>
            </a:r>
            <a:r>
              <a:rPr lang="de-DE" dirty="0" err="1" smtClean="0"/>
              <a:t>and</a:t>
            </a:r>
            <a:r>
              <a:rPr lang="de-DE" dirty="0" smtClean="0"/>
              <a:t> </a:t>
            </a:r>
            <a:r>
              <a:rPr lang="de-DE" dirty="0" err="1" smtClean="0"/>
              <a:t>that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only</a:t>
            </a:r>
            <a:r>
              <a:rPr lang="de-DE" dirty="0" smtClean="0"/>
              <a:t> </a:t>
            </a:r>
            <a:r>
              <a:rPr lang="de-DE" dirty="0" err="1" smtClean="0"/>
              <a:t>way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unity</a:t>
            </a:r>
            <a:r>
              <a:rPr lang="de-DE" dirty="0" smtClean="0"/>
              <a:t> was </a:t>
            </a:r>
            <a:r>
              <a:rPr lang="de-DE" dirty="0" err="1" smtClean="0"/>
              <a:t>for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others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submit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Rome</a:t>
            </a:r>
            <a:r>
              <a:rPr lang="de-DE" dirty="0" smtClean="0"/>
              <a:t>,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Catholic</a:t>
            </a:r>
            <a:r>
              <a:rPr lang="de-DE" dirty="0" smtClean="0"/>
              <a:t> Church </a:t>
            </a:r>
            <a:r>
              <a:rPr lang="de-DE" dirty="0" err="1" smtClean="0"/>
              <a:t>makes</a:t>
            </a:r>
            <a:r>
              <a:rPr lang="de-DE" dirty="0" smtClean="0"/>
              <a:t> a </a:t>
            </a:r>
            <a:r>
              <a:rPr lang="de-DE" dirty="0" err="1" smtClean="0"/>
              <a:t>commitment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work</a:t>
            </a:r>
            <a:r>
              <a:rPr lang="de-DE" dirty="0" smtClean="0"/>
              <a:t> </a:t>
            </a:r>
            <a:r>
              <a:rPr lang="de-DE" dirty="0" err="1" smtClean="0"/>
              <a:t>for</a:t>
            </a:r>
            <a:r>
              <a:rPr lang="de-DE" dirty="0" smtClean="0"/>
              <a:t> Christian </a:t>
            </a:r>
            <a:r>
              <a:rPr lang="de-DE" dirty="0" err="1" smtClean="0"/>
              <a:t>unity</a:t>
            </a:r>
            <a:r>
              <a:rPr lang="de-DE" dirty="0" smtClean="0"/>
              <a:t>, </a:t>
            </a:r>
            <a:r>
              <a:rPr lang="de-DE" dirty="0" err="1" smtClean="0"/>
              <a:t>and</a:t>
            </a:r>
            <a:r>
              <a:rPr lang="de-DE" dirty="0" smtClean="0"/>
              <a:t> </a:t>
            </a:r>
            <a:r>
              <a:rPr lang="de-DE" dirty="0" err="1" smtClean="0"/>
              <a:t>recognizes</a:t>
            </a:r>
            <a:r>
              <a:rPr lang="de-DE" dirty="0" smtClean="0"/>
              <a:t> </a:t>
            </a:r>
            <a:r>
              <a:rPr lang="de-DE" dirty="0" err="1" smtClean="0"/>
              <a:t>that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Holy Spirit </a:t>
            </a:r>
            <a:r>
              <a:rPr lang="de-DE" dirty="0" err="1" smtClean="0"/>
              <a:t>is</a:t>
            </a:r>
            <a:r>
              <a:rPr lang="de-DE" dirty="0" smtClean="0"/>
              <a:t> at </a:t>
            </a:r>
            <a:r>
              <a:rPr lang="de-DE" dirty="0" err="1" smtClean="0"/>
              <a:t>work</a:t>
            </a:r>
            <a:r>
              <a:rPr lang="de-DE" dirty="0" smtClean="0"/>
              <a:t> in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other</a:t>
            </a:r>
            <a:r>
              <a:rPr lang="de-DE" dirty="0" smtClean="0"/>
              <a:t> Christian </a:t>
            </a:r>
            <a:r>
              <a:rPr lang="de-DE" dirty="0" err="1" smtClean="0"/>
              <a:t>churches</a:t>
            </a:r>
            <a:r>
              <a:rPr lang="de-DE" dirty="0" smtClean="0"/>
              <a:t>.</a:t>
            </a:r>
          </a:p>
          <a:p>
            <a:pPr marL="0" indent="0">
              <a:buNone/>
            </a:pPr>
            <a:r>
              <a:rPr lang="de-DE" dirty="0" smtClean="0"/>
              <a:t>This </a:t>
            </a:r>
            <a:r>
              <a:rPr lang="de-DE" dirty="0" err="1" smtClean="0"/>
              <a:t>presents</a:t>
            </a:r>
            <a:r>
              <a:rPr lang="de-DE" dirty="0" smtClean="0"/>
              <a:t> a </a:t>
            </a:r>
            <a:r>
              <a:rPr lang="de-DE" dirty="0" err="1" smtClean="0"/>
              <a:t>big</a:t>
            </a:r>
            <a:r>
              <a:rPr lang="de-DE" dirty="0" smtClean="0"/>
              <a:t> </a:t>
            </a:r>
            <a:r>
              <a:rPr lang="de-DE" dirty="0" err="1" smtClean="0"/>
              <a:t>dilemma</a:t>
            </a:r>
            <a:r>
              <a:rPr lang="de-DE" dirty="0"/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316424542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THE DILEMMA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 err="1" smtClean="0"/>
              <a:t>What</a:t>
            </a:r>
            <a:r>
              <a:rPr lang="de-DE" dirty="0" smtClean="0"/>
              <a:t> </a:t>
            </a:r>
            <a:r>
              <a:rPr lang="de-DE" dirty="0" err="1" smtClean="0"/>
              <a:t>does</a:t>
            </a:r>
            <a:r>
              <a:rPr lang="de-DE" dirty="0" smtClean="0"/>
              <a:t> </a:t>
            </a:r>
            <a:r>
              <a:rPr lang="de-DE" dirty="0" err="1" smtClean="0"/>
              <a:t>Renewal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Church </a:t>
            </a:r>
            <a:r>
              <a:rPr lang="de-DE" dirty="0" err="1" smtClean="0"/>
              <a:t>mean</a:t>
            </a:r>
            <a:r>
              <a:rPr lang="de-DE" dirty="0" smtClean="0"/>
              <a:t> </a:t>
            </a:r>
            <a:r>
              <a:rPr lang="de-DE" dirty="0" err="1" smtClean="0"/>
              <a:t>for</a:t>
            </a:r>
            <a:r>
              <a:rPr lang="de-DE" dirty="0" smtClean="0"/>
              <a:t> </a:t>
            </a:r>
            <a:r>
              <a:rPr lang="de-DE" dirty="0" err="1" smtClean="0"/>
              <a:t>our</a:t>
            </a:r>
            <a:r>
              <a:rPr lang="de-DE" dirty="0" smtClean="0"/>
              <a:t> </a:t>
            </a:r>
            <a:r>
              <a:rPr lang="de-DE" dirty="0" err="1" smtClean="0"/>
              <a:t>ideas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Catholic</a:t>
            </a:r>
            <a:r>
              <a:rPr lang="de-DE" dirty="0" smtClean="0"/>
              <a:t> </a:t>
            </a:r>
            <a:r>
              <a:rPr lang="de-DE" dirty="0" err="1" smtClean="0"/>
              <a:t>loyalty</a:t>
            </a:r>
            <a:r>
              <a:rPr lang="de-DE" dirty="0" smtClean="0"/>
              <a:t> </a:t>
            </a:r>
            <a:r>
              <a:rPr lang="de-DE" dirty="0" err="1" smtClean="0"/>
              <a:t>and</a:t>
            </a:r>
            <a:r>
              <a:rPr lang="de-DE" dirty="0" smtClean="0"/>
              <a:t> </a:t>
            </a:r>
            <a:r>
              <a:rPr lang="de-DE" dirty="0" err="1" smtClean="0"/>
              <a:t>Catholic</a:t>
            </a:r>
            <a:r>
              <a:rPr lang="de-DE" dirty="0" smtClean="0"/>
              <a:t> </a:t>
            </a:r>
            <a:r>
              <a:rPr lang="de-DE" dirty="0" err="1" smtClean="0"/>
              <a:t>identity</a:t>
            </a:r>
            <a:r>
              <a:rPr lang="de-DE" dirty="0"/>
              <a:t>?</a:t>
            </a:r>
            <a:endParaRPr lang="de-DE" dirty="0" smtClean="0"/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r>
              <a:rPr lang="de-DE" dirty="0" err="1" smtClean="0"/>
              <a:t>Some</a:t>
            </a:r>
            <a:r>
              <a:rPr lang="de-DE" dirty="0" smtClean="0"/>
              <a:t> </a:t>
            </a:r>
            <a:r>
              <a:rPr lang="de-DE" dirty="0" err="1" smtClean="0"/>
              <a:t>Catholics</a:t>
            </a:r>
            <a:r>
              <a:rPr lang="de-DE" dirty="0" smtClean="0"/>
              <a:t> </a:t>
            </a:r>
            <a:r>
              <a:rPr lang="de-DE" dirty="0" err="1" smtClean="0"/>
              <a:t>are</a:t>
            </a:r>
            <a:r>
              <a:rPr lang="de-DE" dirty="0" smtClean="0"/>
              <a:t> </a:t>
            </a:r>
            <a:r>
              <a:rPr lang="de-DE" dirty="0" err="1" smtClean="0"/>
              <a:t>confused</a:t>
            </a:r>
            <a:r>
              <a:rPr lang="de-DE" dirty="0" smtClean="0"/>
              <a:t> </a:t>
            </a:r>
            <a:r>
              <a:rPr lang="de-DE" dirty="0" err="1" smtClean="0"/>
              <a:t>and</a:t>
            </a:r>
            <a:r>
              <a:rPr lang="de-DE" dirty="0" smtClean="0"/>
              <a:t> </a:t>
            </a:r>
            <a:r>
              <a:rPr lang="de-DE" dirty="0" err="1" smtClean="0"/>
              <a:t>frustrated</a:t>
            </a:r>
            <a:r>
              <a:rPr lang="de-DE" dirty="0" smtClean="0"/>
              <a:t> </a:t>
            </a:r>
            <a:r>
              <a:rPr lang="de-DE" dirty="0" err="1" smtClean="0"/>
              <a:t>because</a:t>
            </a:r>
            <a:r>
              <a:rPr lang="de-DE" dirty="0" smtClean="0"/>
              <a:t> </a:t>
            </a:r>
            <a:r>
              <a:rPr lang="de-DE" dirty="0" err="1" smtClean="0"/>
              <a:t>they</a:t>
            </a:r>
            <a:r>
              <a:rPr lang="de-DE" dirty="0" smtClean="0"/>
              <a:t> </a:t>
            </a:r>
            <a:r>
              <a:rPr lang="de-DE" dirty="0" err="1" smtClean="0"/>
              <a:t>are</a:t>
            </a:r>
            <a:r>
              <a:rPr lang="de-DE" dirty="0" smtClean="0"/>
              <a:t> </a:t>
            </a:r>
            <a:r>
              <a:rPr lang="de-DE" dirty="0" err="1" smtClean="0"/>
              <a:t>trying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be</a:t>
            </a:r>
            <a:r>
              <a:rPr lang="de-DE" dirty="0" smtClean="0"/>
              <a:t> </a:t>
            </a:r>
            <a:r>
              <a:rPr lang="de-DE" dirty="0" err="1" smtClean="0"/>
              <a:t>ecumenical</a:t>
            </a:r>
            <a:r>
              <a:rPr lang="de-DE" dirty="0" smtClean="0"/>
              <a:t> (</a:t>
            </a:r>
            <a:r>
              <a:rPr lang="de-DE" dirty="0" err="1" smtClean="0"/>
              <a:t>as</a:t>
            </a:r>
            <a:r>
              <a:rPr lang="de-DE" dirty="0" smtClean="0"/>
              <a:t> </a:t>
            </a:r>
            <a:r>
              <a:rPr lang="de-DE" dirty="0" err="1" smtClean="0"/>
              <a:t>encouraged</a:t>
            </a:r>
            <a:r>
              <a:rPr lang="de-DE" dirty="0" smtClean="0"/>
              <a:t> </a:t>
            </a:r>
            <a:r>
              <a:rPr lang="de-DE" dirty="0" err="1" smtClean="0"/>
              <a:t>by</a:t>
            </a:r>
            <a:r>
              <a:rPr lang="de-DE" dirty="0" smtClean="0"/>
              <a:t> St John Paul II) but </a:t>
            </a:r>
            <a:r>
              <a:rPr lang="de-DE" dirty="0" err="1" smtClean="0"/>
              <a:t>are</a:t>
            </a:r>
            <a:r>
              <a:rPr lang="de-DE" dirty="0" smtClean="0"/>
              <a:t> </a:t>
            </a:r>
            <a:r>
              <a:rPr lang="de-DE" dirty="0" err="1" smtClean="0"/>
              <a:t>trying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do so </a:t>
            </a:r>
            <a:r>
              <a:rPr lang="de-DE" dirty="0" err="1" smtClean="0"/>
              <a:t>with</a:t>
            </a:r>
            <a:r>
              <a:rPr lang="de-DE" dirty="0" smtClean="0"/>
              <a:t> a </a:t>
            </a:r>
            <a:r>
              <a:rPr lang="de-DE" dirty="0" err="1" smtClean="0"/>
              <a:t>pre-Vatican</a:t>
            </a:r>
            <a:r>
              <a:rPr lang="de-DE" dirty="0" smtClean="0"/>
              <a:t> </a:t>
            </a:r>
            <a:r>
              <a:rPr lang="de-DE" dirty="0" err="1" smtClean="0"/>
              <a:t>Two</a:t>
            </a:r>
            <a:r>
              <a:rPr lang="de-DE" dirty="0" smtClean="0"/>
              <a:t> </a:t>
            </a:r>
            <a:r>
              <a:rPr lang="de-DE" dirty="0" err="1" smtClean="0"/>
              <a:t>idea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Catholic</a:t>
            </a:r>
            <a:r>
              <a:rPr lang="de-DE" dirty="0" smtClean="0"/>
              <a:t> </a:t>
            </a:r>
            <a:r>
              <a:rPr lang="de-DE" dirty="0" err="1" smtClean="0"/>
              <a:t>loyalty</a:t>
            </a:r>
            <a:r>
              <a:rPr lang="de-DE" dirty="0" smtClean="0"/>
              <a:t> </a:t>
            </a:r>
            <a:r>
              <a:rPr lang="de-DE" dirty="0" err="1" smtClean="0"/>
              <a:t>and</a:t>
            </a:r>
            <a:r>
              <a:rPr lang="de-DE" dirty="0" smtClean="0"/>
              <a:t> </a:t>
            </a:r>
            <a:r>
              <a:rPr lang="de-DE" dirty="0" err="1" smtClean="0"/>
              <a:t>Catholic</a:t>
            </a:r>
            <a:r>
              <a:rPr lang="de-DE" dirty="0" smtClean="0"/>
              <a:t> </a:t>
            </a:r>
            <a:r>
              <a:rPr lang="de-DE" dirty="0" err="1" smtClean="0"/>
              <a:t>identity</a:t>
            </a:r>
            <a:r>
              <a:rPr lang="de-DE" dirty="0" smtClean="0"/>
              <a:t>.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45097257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RENEWAL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b="1" dirty="0" err="1" smtClean="0"/>
              <a:t>Our</a:t>
            </a:r>
            <a:r>
              <a:rPr lang="de-DE" b="1" dirty="0" smtClean="0"/>
              <a:t> </a:t>
            </a:r>
            <a:r>
              <a:rPr lang="de-DE" b="1" dirty="0" err="1" smtClean="0"/>
              <a:t>ideas</a:t>
            </a:r>
            <a:r>
              <a:rPr lang="de-DE" b="1" dirty="0" smtClean="0"/>
              <a:t> </a:t>
            </a:r>
            <a:r>
              <a:rPr lang="de-DE" b="1" dirty="0" err="1" smtClean="0"/>
              <a:t>about</a:t>
            </a:r>
            <a:r>
              <a:rPr lang="de-DE" b="1" dirty="0" smtClean="0"/>
              <a:t> </a:t>
            </a:r>
            <a:r>
              <a:rPr lang="de-DE" b="1" dirty="0" err="1" smtClean="0"/>
              <a:t>loyalty</a:t>
            </a:r>
            <a:r>
              <a:rPr lang="de-DE" b="1" dirty="0" smtClean="0"/>
              <a:t> </a:t>
            </a:r>
            <a:r>
              <a:rPr lang="de-DE" b="1" dirty="0" err="1" smtClean="0"/>
              <a:t>and</a:t>
            </a:r>
            <a:r>
              <a:rPr lang="de-DE" b="1" dirty="0" smtClean="0"/>
              <a:t> </a:t>
            </a:r>
            <a:r>
              <a:rPr lang="de-DE" b="1" dirty="0" err="1" smtClean="0"/>
              <a:t>identity</a:t>
            </a:r>
            <a:r>
              <a:rPr lang="de-DE" b="1" dirty="0" smtClean="0"/>
              <a:t> </a:t>
            </a:r>
            <a:r>
              <a:rPr lang="de-DE" b="1" dirty="0" err="1" smtClean="0"/>
              <a:t>need</a:t>
            </a:r>
            <a:r>
              <a:rPr lang="de-DE" b="1" dirty="0" smtClean="0"/>
              <a:t> </a:t>
            </a:r>
            <a:r>
              <a:rPr lang="de-DE" b="1" dirty="0" err="1" smtClean="0"/>
              <a:t>renewal</a:t>
            </a:r>
            <a:r>
              <a:rPr lang="de-DE" dirty="0" smtClean="0"/>
              <a:t>.</a:t>
            </a:r>
          </a:p>
          <a:p>
            <a:pPr marL="0" indent="0">
              <a:buNone/>
            </a:pPr>
            <a:r>
              <a:rPr lang="de-DE" dirty="0" err="1" smtClean="0"/>
              <a:t>Our</a:t>
            </a:r>
            <a:r>
              <a:rPr lang="de-DE" dirty="0" smtClean="0"/>
              <a:t> </a:t>
            </a:r>
            <a:r>
              <a:rPr lang="de-DE" dirty="0" err="1" smtClean="0"/>
              <a:t>no</a:t>
            </a:r>
            <a:r>
              <a:rPr lang="de-DE" dirty="0" smtClean="0"/>
              <a:t> 1 </a:t>
            </a:r>
            <a:r>
              <a:rPr lang="de-DE" dirty="0" err="1" smtClean="0"/>
              <a:t>loyalty</a:t>
            </a:r>
            <a:r>
              <a:rPr lang="de-DE" dirty="0" smtClean="0"/>
              <a:t> </a:t>
            </a:r>
            <a:r>
              <a:rPr lang="de-DE" dirty="0" err="1" smtClean="0"/>
              <a:t>is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Lord. </a:t>
            </a:r>
          </a:p>
          <a:p>
            <a:pPr marL="0" indent="0">
              <a:buNone/>
            </a:pPr>
            <a:r>
              <a:rPr lang="en-GB" dirty="0" smtClean="0"/>
              <a:t>“</a:t>
            </a:r>
            <a:r>
              <a:rPr lang="de-DE" b="1" dirty="0" err="1" smtClean="0"/>
              <a:t>You</a:t>
            </a:r>
            <a:r>
              <a:rPr lang="de-DE" b="1" dirty="0" smtClean="0"/>
              <a:t> </a:t>
            </a:r>
            <a:r>
              <a:rPr lang="de-DE" b="1" dirty="0" err="1" smtClean="0"/>
              <a:t>shall</a:t>
            </a:r>
            <a:r>
              <a:rPr lang="de-DE" b="1" dirty="0" smtClean="0"/>
              <a:t> </a:t>
            </a:r>
            <a:r>
              <a:rPr lang="de-DE" b="1" dirty="0" err="1" smtClean="0"/>
              <a:t>love</a:t>
            </a:r>
            <a:r>
              <a:rPr lang="de-DE" b="1" dirty="0" smtClean="0"/>
              <a:t> </a:t>
            </a:r>
            <a:r>
              <a:rPr lang="de-DE" b="1" dirty="0" err="1" smtClean="0"/>
              <a:t>the</a:t>
            </a:r>
            <a:r>
              <a:rPr lang="de-DE" b="1" dirty="0" smtClean="0"/>
              <a:t> Lord </a:t>
            </a:r>
            <a:r>
              <a:rPr lang="de-DE" b="1" dirty="0" err="1" smtClean="0"/>
              <a:t>your</a:t>
            </a:r>
            <a:r>
              <a:rPr lang="de-DE" b="1" dirty="0" smtClean="0"/>
              <a:t> </a:t>
            </a:r>
            <a:r>
              <a:rPr lang="de-DE" b="1" dirty="0" err="1" smtClean="0"/>
              <a:t>God</a:t>
            </a:r>
            <a:r>
              <a:rPr lang="de-DE" b="1" dirty="0" smtClean="0"/>
              <a:t> </a:t>
            </a:r>
            <a:r>
              <a:rPr lang="de-DE" b="1" dirty="0" err="1" smtClean="0"/>
              <a:t>with</a:t>
            </a:r>
            <a:r>
              <a:rPr lang="de-DE" b="1" dirty="0" smtClean="0"/>
              <a:t> all </a:t>
            </a:r>
            <a:r>
              <a:rPr lang="de-DE" b="1" dirty="0" err="1" smtClean="0"/>
              <a:t>your</a:t>
            </a:r>
            <a:r>
              <a:rPr lang="de-DE" b="1" dirty="0" smtClean="0"/>
              <a:t> </a:t>
            </a:r>
            <a:r>
              <a:rPr lang="de-DE" b="1" dirty="0" err="1" smtClean="0"/>
              <a:t>heart</a:t>
            </a:r>
            <a:r>
              <a:rPr lang="de-DE" b="1" dirty="0" smtClean="0"/>
              <a:t>, </a:t>
            </a:r>
            <a:r>
              <a:rPr lang="de-DE" b="1" dirty="0" err="1" smtClean="0"/>
              <a:t>and</a:t>
            </a:r>
            <a:r>
              <a:rPr lang="de-DE" b="1" dirty="0" smtClean="0"/>
              <a:t> </a:t>
            </a:r>
            <a:r>
              <a:rPr lang="de-DE" b="1" dirty="0" err="1" smtClean="0"/>
              <a:t>with</a:t>
            </a:r>
            <a:r>
              <a:rPr lang="de-DE" b="1" dirty="0" smtClean="0"/>
              <a:t> all </a:t>
            </a:r>
            <a:r>
              <a:rPr lang="de-DE" b="1" dirty="0" err="1" smtClean="0"/>
              <a:t>your</a:t>
            </a:r>
            <a:r>
              <a:rPr lang="de-DE" b="1" dirty="0" smtClean="0"/>
              <a:t> </a:t>
            </a:r>
            <a:r>
              <a:rPr lang="de-DE" b="1" dirty="0" err="1" smtClean="0"/>
              <a:t>soul</a:t>
            </a:r>
            <a:r>
              <a:rPr lang="de-DE" b="1" dirty="0" smtClean="0"/>
              <a:t>, </a:t>
            </a:r>
            <a:r>
              <a:rPr lang="de-DE" b="1" dirty="0" err="1" smtClean="0"/>
              <a:t>and</a:t>
            </a:r>
            <a:r>
              <a:rPr lang="de-DE" b="1" dirty="0" smtClean="0"/>
              <a:t> </a:t>
            </a:r>
            <a:r>
              <a:rPr lang="de-DE" b="1" dirty="0" err="1" smtClean="0"/>
              <a:t>with</a:t>
            </a:r>
            <a:r>
              <a:rPr lang="de-DE" b="1" dirty="0" smtClean="0"/>
              <a:t> all </a:t>
            </a:r>
            <a:r>
              <a:rPr lang="de-DE" b="1" dirty="0" err="1" smtClean="0"/>
              <a:t>your</a:t>
            </a:r>
            <a:r>
              <a:rPr lang="de-DE" b="1" dirty="0" smtClean="0"/>
              <a:t> mind</a:t>
            </a:r>
            <a:r>
              <a:rPr lang="de-DE" dirty="0" smtClean="0"/>
              <a:t>.“ (Matt. 22: 37</a:t>
            </a:r>
            <a:r>
              <a:rPr lang="de-DE" dirty="0" smtClean="0"/>
              <a:t>).</a:t>
            </a:r>
          </a:p>
          <a:p>
            <a:pPr marL="0" indent="0">
              <a:buNone/>
            </a:pPr>
            <a:r>
              <a:rPr lang="de-DE" dirty="0" err="1" smtClean="0"/>
              <a:t>Our</a:t>
            </a:r>
            <a:r>
              <a:rPr lang="de-DE" dirty="0" smtClean="0"/>
              <a:t> </a:t>
            </a:r>
            <a:r>
              <a:rPr lang="de-DE" dirty="0" err="1" smtClean="0"/>
              <a:t>loyalty</a:t>
            </a:r>
            <a:r>
              <a:rPr lang="de-DE" dirty="0" smtClean="0"/>
              <a:t> </a:t>
            </a:r>
            <a:r>
              <a:rPr lang="de-DE" dirty="0" err="1" smtClean="0"/>
              <a:t>is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Lord,  </a:t>
            </a:r>
            <a:endParaRPr lang="de-DE" dirty="0" smtClean="0"/>
          </a:p>
        </p:txBody>
      </p:sp>
    </p:spTree>
    <p:extLst>
      <p:ext uri="{BB962C8B-B14F-4D97-AF65-F5344CB8AC3E}">
        <p14:creationId xmlns:p14="http://schemas.microsoft.com/office/powerpoint/2010/main" val="23188078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We love the Church because of Jesus and the gift of the Holy Spirit.</a:t>
            </a:r>
          </a:p>
          <a:p>
            <a:r>
              <a:rPr lang="de-DE" dirty="0" err="1" smtClean="0"/>
              <a:t>What</a:t>
            </a:r>
            <a:r>
              <a:rPr lang="de-DE" dirty="0" smtClean="0"/>
              <a:t> </a:t>
            </a:r>
            <a:r>
              <a:rPr lang="de-DE" dirty="0" err="1" smtClean="0"/>
              <a:t>we</a:t>
            </a:r>
            <a:r>
              <a:rPr lang="de-DE" dirty="0" smtClean="0"/>
              <a:t> </a:t>
            </a:r>
            <a:r>
              <a:rPr lang="de-DE" dirty="0" err="1" smtClean="0"/>
              <a:t>love</a:t>
            </a:r>
            <a:r>
              <a:rPr lang="de-DE" dirty="0" smtClean="0"/>
              <a:t> in </a:t>
            </a:r>
            <a:r>
              <a:rPr lang="de-DE" dirty="0" err="1" smtClean="0"/>
              <a:t>the</a:t>
            </a:r>
            <a:r>
              <a:rPr lang="de-DE" dirty="0" smtClean="0"/>
              <a:t> Church </a:t>
            </a:r>
            <a:r>
              <a:rPr lang="de-DE" dirty="0" err="1" smtClean="0"/>
              <a:t>is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work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Holy Spirit, all </a:t>
            </a:r>
            <a:r>
              <a:rPr lang="de-DE" dirty="0" err="1" smtClean="0"/>
              <a:t>that</a:t>
            </a:r>
            <a:r>
              <a:rPr lang="de-DE" dirty="0" smtClean="0"/>
              <a:t> </a:t>
            </a:r>
            <a:r>
              <a:rPr lang="de-DE" dirty="0" err="1" smtClean="0"/>
              <a:t>comes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us</a:t>
            </a:r>
            <a:r>
              <a:rPr lang="de-DE" dirty="0" smtClean="0"/>
              <a:t> </a:t>
            </a:r>
            <a:r>
              <a:rPr lang="de-DE" dirty="0" err="1" smtClean="0"/>
              <a:t>from</a:t>
            </a:r>
            <a:r>
              <a:rPr lang="de-DE" dirty="0" smtClean="0"/>
              <a:t> Jesus. </a:t>
            </a:r>
            <a:endParaRPr lang="de-DE" dirty="0" smtClean="0"/>
          </a:p>
          <a:p>
            <a:r>
              <a:rPr lang="de-DE" dirty="0" err="1" smtClean="0"/>
              <a:t>We</a:t>
            </a:r>
            <a:r>
              <a:rPr lang="de-DE" dirty="0" smtClean="0"/>
              <a:t> </a:t>
            </a:r>
            <a:r>
              <a:rPr lang="de-DE" dirty="0" err="1" smtClean="0"/>
              <a:t>receive</a:t>
            </a:r>
            <a:r>
              <a:rPr lang="de-DE" dirty="0" smtClean="0"/>
              <a:t> </a:t>
            </a:r>
            <a:r>
              <a:rPr lang="de-DE" dirty="0" err="1" smtClean="0"/>
              <a:t>and</a:t>
            </a:r>
            <a:r>
              <a:rPr lang="de-DE" dirty="0" smtClean="0"/>
              <a:t> </a:t>
            </a:r>
            <a:r>
              <a:rPr lang="de-DE" dirty="0" err="1" smtClean="0"/>
              <a:t>honour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ordained</a:t>
            </a:r>
            <a:r>
              <a:rPr lang="de-DE" dirty="0" smtClean="0"/>
              <a:t> </a:t>
            </a:r>
            <a:r>
              <a:rPr lang="de-DE" dirty="0" err="1" smtClean="0"/>
              <a:t>ministry</a:t>
            </a:r>
            <a:r>
              <a:rPr lang="de-DE" dirty="0" smtClean="0"/>
              <a:t> </a:t>
            </a:r>
            <a:r>
              <a:rPr lang="de-DE" dirty="0" err="1" smtClean="0"/>
              <a:t>because</a:t>
            </a:r>
            <a:r>
              <a:rPr lang="de-DE" dirty="0" smtClean="0"/>
              <a:t> </a:t>
            </a:r>
            <a:r>
              <a:rPr lang="de-DE" dirty="0" err="1" smtClean="0"/>
              <a:t>we</a:t>
            </a:r>
            <a:r>
              <a:rPr lang="de-DE" dirty="0" smtClean="0"/>
              <a:t> </a:t>
            </a:r>
            <a:r>
              <a:rPr lang="de-DE" dirty="0" err="1" smtClean="0"/>
              <a:t>believe</a:t>
            </a:r>
            <a:r>
              <a:rPr lang="de-DE" dirty="0" smtClean="0"/>
              <a:t> </a:t>
            </a:r>
            <a:r>
              <a:rPr lang="de-DE" dirty="0" err="1" smtClean="0"/>
              <a:t>it</a:t>
            </a:r>
            <a:r>
              <a:rPr lang="de-DE" dirty="0" smtClean="0"/>
              <a:t> </a:t>
            </a:r>
            <a:r>
              <a:rPr lang="de-DE" dirty="0" err="1" smtClean="0"/>
              <a:t>is</a:t>
            </a:r>
            <a:r>
              <a:rPr lang="de-DE" dirty="0" smtClean="0"/>
              <a:t> a </a:t>
            </a:r>
            <a:r>
              <a:rPr lang="de-DE" dirty="0" err="1" smtClean="0"/>
              <a:t>gift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Lord. So </a:t>
            </a:r>
            <a:r>
              <a:rPr lang="de-DE" dirty="0" err="1" smtClean="0"/>
              <a:t>we</a:t>
            </a:r>
            <a:r>
              <a:rPr lang="de-DE" dirty="0" smtClean="0"/>
              <a:t> </a:t>
            </a:r>
            <a:r>
              <a:rPr lang="de-DE" dirty="0" err="1" smtClean="0"/>
              <a:t>honour</a:t>
            </a:r>
            <a:r>
              <a:rPr lang="de-DE" dirty="0" smtClean="0"/>
              <a:t> </a:t>
            </a:r>
            <a:r>
              <a:rPr lang="de-DE" dirty="0" err="1" smtClean="0"/>
              <a:t>and</a:t>
            </a:r>
            <a:r>
              <a:rPr lang="de-DE" dirty="0" smtClean="0"/>
              <a:t> </a:t>
            </a:r>
            <a:r>
              <a:rPr lang="de-DE" dirty="0" err="1" smtClean="0"/>
              <a:t>we</a:t>
            </a:r>
            <a:r>
              <a:rPr lang="de-DE" dirty="0" smtClean="0"/>
              <a:t> </a:t>
            </a:r>
            <a:r>
              <a:rPr lang="de-DE" dirty="0" err="1" smtClean="0"/>
              <a:t>pray</a:t>
            </a:r>
            <a:r>
              <a:rPr lang="de-DE" dirty="0" smtClean="0"/>
              <a:t> – </a:t>
            </a:r>
            <a:r>
              <a:rPr lang="de-DE" dirty="0" err="1" smtClean="0"/>
              <a:t>that</a:t>
            </a:r>
            <a:r>
              <a:rPr lang="de-DE" dirty="0" smtClean="0"/>
              <a:t> </a:t>
            </a:r>
            <a:r>
              <a:rPr lang="de-DE" dirty="0" err="1" smtClean="0"/>
              <a:t>they</a:t>
            </a:r>
            <a:r>
              <a:rPr lang="de-DE" dirty="0" smtClean="0"/>
              <a:t> will </a:t>
            </a:r>
            <a:r>
              <a:rPr lang="de-DE" dirty="0" err="1" smtClean="0"/>
              <a:t>be</a:t>
            </a:r>
            <a:r>
              <a:rPr lang="de-DE" dirty="0" smtClean="0"/>
              <a:t> </a:t>
            </a:r>
            <a:r>
              <a:rPr lang="de-DE" dirty="0" err="1" smtClean="0"/>
              <a:t>faithful</a:t>
            </a:r>
            <a:r>
              <a:rPr lang="de-DE" dirty="0" smtClean="0"/>
              <a:t> </a:t>
            </a:r>
            <a:r>
              <a:rPr lang="de-DE" dirty="0" err="1" smtClean="0"/>
              <a:t>servants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Lord.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5310884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Context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CR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 smtClean="0"/>
              <a:t>The Holy Spirit </a:t>
            </a:r>
            <a:r>
              <a:rPr lang="de-DE" dirty="0" err="1" smtClean="0"/>
              <a:t>has</a:t>
            </a:r>
            <a:r>
              <a:rPr lang="de-DE" dirty="0" smtClean="0"/>
              <a:t> </a:t>
            </a:r>
            <a:r>
              <a:rPr lang="de-DE" dirty="0" err="1" smtClean="0"/>
              <a:t>been</a:t>
            </a:r>
            <a:r>
              <a:rPr lang="de-DE" dirty="0" smtClean="0"/>
              <a:t> </a:t>
            </a:r>
            <a:r>
              <a:rPr lang="de-DE" dirty="0" err="1" smtClean="0"/>
              <a:t>poured</a:t>
            </a:r>
            <a:r>
              <a:rPr lang="de-DE" dirty="0" smtClean="0"/>
              <a:t> out in CR in a </a:t>
            </a:r>
            <a:r>
              <a:rPr lang="de-DE" dirty="0" err="1" smtClean="0"/>
              <a:t>world</a:t>
            </a:r>
            <a:r>
              <a:rPr lang="de-DE" dirty="0" smtClean="0"/>
              <a:t> </a:t>
            </a:r>
            <a:r>
              <a:rPr lang="de-DE" dirty="0" err="1" smtClean="0"/>
              <a:t>with</a:t>
            </a:r>
            <a:r>
              <a:rPr lang="de-DE" dirty="0"/>
              <a:t> </a:t>
            </a:r>
            <a:r>
              <a:rPr lang="de-DE" dirty="0" err="1" smtClean="0"/>
              <a:t>major</a:t>
            </a:r>
            <a:r>
              <a:rPr lang="de-DE" dirty="0" smtClean="0"/>
              <a:t> </a:t>
            </a:r>
            <a:r>
              <a:rPr lang="de-DE" dirty="0" err="1" smtClean="0"/>
              <a:t>divisions</a:t>
            </a:r>
            <a:r>
              <a:rPr lang="de-DE" dirty="0" smtClean="0"/>
              <a:t>, </a:t>
            </a:r>
            <a:r>
              <a:rPr lang="de-DE" dirty="0" err="1" smtClean="0"/>
              <a:t>including</a:t>
            </a:r>
            <a:r>
              <a:rPr lang="de-DE" dirty="0" smtClean="0"/>
              <a:t> </a:t>
            </a:r>
            <a:r>
              <a:rPr lang="de-DE" dirty="0" err="1" smtClean="0"/>
              <a:t>church</a:t>
            </a:r>
            <a:r>
              <a:rPr lang="de-DE" dirty="0" smtClean="0"/>
              <a:t> </a:t>
            </a:r>
            <a:r>
              <a:rPr lang="de-DE" dirty="0" err="1" smtClean="0"/>
              <a:t>divisions</a:t>
            </a:r>
            <a:r>
              <a:rPr lang="de-DE" dirty="0" smtClean="0"/>
              <a:t>,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which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most</a:t>
            </a:r>
            <a:r>
              <a:rPr lang="de-DE" dirty="0" smtClean="0"/>
              <a:t> </a:t>
            </a:r>
            <a:r>
              <a:rPr lang="de-DE" dirty="0" err="1" smtClean="0"/>
              <a:t>serious</a:t>
            </a:r>
            <a:r>
              <a:rPr lang="de-DE" dirty="0" smtClean="0"/>
              <a:t> </a:t>
            </a:r>
            <a:r>
              <a:rPr lang="de-DE" dirty="0" err="1" smtClean="0"/>
              <a:t>have</a:t>
            </a:r>
            <a:r>
              <a:rPr lang="de-DE" dirty="0" smtClean="0"/>
              <a:t> </a:t>
            </a:r>
            <a:r>
              <a:rPr lang="de-DE" dirty="0" err="1" smtClean="0"/>
              <a:t>been</a:t>
            </a:r>
            <a:endParaRPr lang="de-DE" dirty="0" smtClean="0"/>
          </a:p>
          <a:p>
            <a:pPr marL="0" indent="0">
              <a:buNone/>
            </a:pPr>
            <a:r>
              <a:rPr lang="de-DE" dirty="0" err="1"/>
              <a:t>b</a:t>
            </a:r>
            <a:r>
              <a:rPr lang="de-DE" dirty="0" err="1" smtClean="0"/>
              <a:t>etween</a:t>
            </a:r>
            <a:r>
              <a:rPr lang="de-DE" dirty="0" smtClean="0"/>
              <a:t> </a:t>
            </a:r>
            <a:r>
              <a:rPr lang="de-DE" b="1" dirty="0" err="1" smtClean="0"/>
              <a:t>Catholic</a:t>
            </a:r>
            <a:r>
              <a:rPr lang="de-DE" b="1" dirty="0" smtClean="0"/>
              <a:t> </a:t>
            </a:r>
            <a:r>
              <a:rPr lang="de-DE" dirty="0" err="1" smtClean="0"/>
              <a:t>and</a:t>
            </a:r>
            <a:r>
              <a:rPr lang="de-DE" dirty="0" smtClean="0"/>
              <a:t> </a:t>
            </a:r>
            <a:r>
              <a:rPr lang="de-DE" b="1" dirty="0" smtClean="0"/>
              <a:t>Protestant</a:t>
            </a:r>
          </a:p>
          <a:p>
            <a:pPr marL="0" indent="0">
              <a:buNone/>
            </a:pPr>
            <a:r>
              <a:rPr lang="de-DE" dirty="0" err="1" smtClean="0"/>
              <a:t>between</a:t>
            </a:r>
            <a:r>
              <a:rPr lang="de-DE" dirty="0" smtClean="0"/>
              <a:t> </a:t>
            </a:r>
            <a:r>
              <a:rPr lang="de-DE" b="1" dirty="0" smtClean="0"/>
              <a:t>Orthodox </a:t>
            </a:r>
            <a:r>
              <a:rPr lang="de-DE" dirty="0" err="1" smtClean="0"/>
              <a:t>and</a:t>
            </a:r>
            <a:r>
              <a:rPr lang="de-DE" dirty="0" smtClean="0"/>
              <a:t> Western Christians</a:t>
            </a:r>
          </a:p>
          <a:p>
            <a:pPr marL="0" indent="0">
              <a:buNone/>
            </a:pPr>
            <a:r>
              <a:rPr lang="de-DE" dirty="0" smtClean="0"/>
              <a:t>Lesser but still </a:t>
            </a:r>
            <a:r>
              <a:rPr lang="de-DE" dirty="0" err="1" smtClean="0"/>
              <a:t>debilitating</a:t>
            </a:r>
            <a:r>
              <a:rPr lang="de-DE" dirty="0" smtClean="0"/>
              <a:t> </a:t>
            </a:r>
            <a:r>
              <a:rPr lang="de-DE" dirty="0" err="1" smtClean="0"/>
              <a:t>conflicts</a:t>
            </a:r>
            <a:r>
              <a:rPr lang="de-DE" dirty="0" smtClean="0"/>
              <a:t>:</a:t>
            </a:r>
          </a:p>
          <a:p>
            <a:pPr marL="0" indent="0">
              <a:buNone/>
            </a:pPr>
            <a:r>
              <a:rPr lang="de-DE" dirty="0" err="1"/>
              <a:t>b</a:t>
            </a:r>
            <a:r>
              <a:rPr lang="de-DE" dirty="0" err="1" smtClean="0"/>
              <a:t>etween</a:t>
            </a:r>
            <a:r>
              <a:rPr lang="de-DE" dirty="0" smtClean="0"/>
              <a:t> </a:t>
            </a:r>
            <a:r>
              <a:rPr lang="de-DE" b="1" dirty="0" err="1" smtClean="0"/>
              <a:t>Pentecostal</a:t>
            </a:r>
            <a:r>
              <a:rPr lang="de-DE" b="1" dirty="0" smtClean="0"/>
              <a:t> </a:t>
            </a:r>
            <a:r>
              <a:rPr lang="de-DE" dirty="0" err="1" smtClean="0"/>
              <a:t>and</a:t>
            </a:r>
            <a:r>
              <a:rPr lang="de-DE" dirty="0" smtClean="0"/>
              <a:t> </a:t>
            </a:r>
            <a:r>
              <a:rPr lang="de-DE" b="1" dirty="0" err="1" smtClean="0"/>
              <a:t>Evangelical</a:t>
            </a:r>
            <a:endParaRPr lang="de-DE" b="1" dirty="0" smtClean="0"/>
          </a:p>
          <a:p>
            <a:pPr marL="0" indent="0">
              <a:buNone/>
            </a:pPr>
            <a:r>
              <a:rPr lang="de-DE" dirty="0" err="1" smtClean="0"/>
              <a:t>between</a:t>
            </a:r>
            <a:r>
              <a:rPr lang="de-DE" dirty="0" smtClean="0"/>
              <a:t>  </a:t>
            </a:r>
            <a:r>
              <a:rPr lang="de-DE" b="1" dirty="0" err="1" smtClean="0"/>
              <a:t>classical</a:t>
            </a:r>
            <a:r>
              <a:rPr lang="de-DE" b="1" dirty="0" smtClean="0"/>
              <a:t> Protestant </a:t>
            </a:r>
            <a:r>
              <a:rPr lang="de-DE" dirty="0" err="1" smtClean="0"/>
              <a:t>and</a:t>
            </a:r>
            <a:r>
              <a:rPr lang="de-DE" dirty="0" smtClean="0"/>
              <a:t> </a:t>
            </a:r>
            <a:r>
              <a:rPr lang="de-DE" b="1" dirty="0" err="1" smtClean="0"/>
              <a:t>free</a:t>
            </a:r>
            <a:r>
              <a:rPr lang="de-DE" b="1" dirty="0" smtClean="0"/>
              <a:t> </a:t>
            </a:r>
            <a:r>
              <a:rPr lang="de-DE" b="1" dirty="0" err="1" smtClean="0"/>
              <a:t>churches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558248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Big </a:t>
            </a:r>
            <a:r>
              <a:rPr lang="de-DE" dirty="0" err="1" smtClean="0"/>
              <a:t>Challenges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 err="1" smtClean="0"/>
              <a:t>One</a:t>
            </a:r>
            <a:r>
              <a:rPr lang="de-DE" dirty="0" smtClean="0"/>
              <a:t> </a:t>
            </a:r>
            <a:r>
              <a:rPr lang="de-DE" dirty="0" err="1" smtClean="0"/>
              <a:t>big</a:t>
            </a:r>
            <a:r>
              <a:rPr lang="de-DE" dirty="0" smtClean="0"/>
              <a:t> </a:t>
            </a:r>
            <a:r>
              <a:rPr lang="de-DE" dirty="0" err="1" smtClean="0"/>
              <a:t>challenge</a:t>
            </a:r>
            <a:r>
              <a:rPr lang="de-DE" dirty="0" smtClean="0"/>
              <a:t> </a:t>
            </a:r>
            <a:r>
              <a:rPr lang="de-DE" dirty="0" err="1" smtClean="0"/>
              <a:t>from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beginning</a:t>
            </a:r>
            <a:r>
              <a:rPr lang="de-DE" dirty="0" smtClean="0"/>
              <a:t> </a:t>
            </a:r>
            <a:r>
              <a:rPr lang="de-DE" dirty="0" err="1" smtClean="0"/>
              <a:t>for</a:t>
            </a:r>
            <a:r>
              <a:rPr lang="de-DE" dirty="0" smtClean="0"/>
              <a:t> </a:t>
            </a:r>
            <a:r>
              <a:rPr lang="de-DE" dirty="0" err="1" smtClean="0"/>
              <a:t>Catholics</a:t>
            </a:r>
            <a:r>
              <a:rPr lang="de-DE" dirty="0" smtClean="0"/>
              <a:t> </a:t>
            </a:r>
            <a:r>
              <a:rPr lang="de-DE" dirty="0" err="1" smtClean="0"/>
              <a:t>baptized</a:t>
            </a:r>
            <a:r>
              <a:rPr lang="de-DE" dirty="0" smtClean="0"/>
              <a:t> in </a:t>
            </a:r>
            <a:r>
              <a:rPr lang="de-DE" dirty="0" err="1" smtClean="0"/>
              <a:t>the</a:t>
            </a:r>
            <a:r>
              <a:rPr lang="de-DE" dirty="0" smtClean="0"/>
              <a:t> Spirit:</a:t>
            </a:r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r>
              <a:rPr lang="de-DE" b="1" dirty="0" err="1" smtClean="0"/>
              <a:t>How</a:t>
            </a:r>
            <a:r>
              <a:rPr lang="de-DE" b="1" dirty="0" smtClean="0"/>
              <a:t> </a:t>
            </a:r>
            <a:r>
              <a:rPr lang="de-DE" b="1" dirty="0" err="1" smtClean="0"/>
              <a:t>to</a:t>
            </a:r>
            <a:r>
              <a:rPr lang="de-DE" b="1" dirty="0" smtClean="0"/>
              <a:t> hold </a:t>
            </a:r>
            <a:r>
              <a:rPr lang="de-DE" b="1" dirty="0" err="1" smtClean="0"/>
              <a:t>together</a:t>
            </a:r>
            <a:r>
              <a:rPr lang="de-DE" b="1" dirty="0" smtClean="0"/>
              <a:t> </a:t>
            </a:r>
            <a:r>
              <a:rPr lang="de-DE" b="1" dirty="0" err="1" smtClean="0"/>
              <a:t>the</a:t>
            </a:r>
            <a:r>
              <a:rPr lang="de-DE" b="1" dirty="0" smtClean="0"/>
              <a:t> </a:t>
            </a:r>
            <a:r>
              <a:rPr lang="de-DE" b="1" dirty="0" err="1" smtClean="0"/>
              <a:t>Ecclesial</a:t>
            </a:r>
            <a:r>
              <a:rPr lang="de-DE" b="1" dirty="0" smtClean="0"/>
              <a:t> </a:t>
            </a:r>
            <a:r>
              <a:rPr lang="de-DE" b="1" dirty="0" err="1" smtClean="0"/>
              <a:t>and</a:t>
            </a:r>
            <a:r>
              <a:rPr lang="de-DE" b="1" dirty="0" smtClean="0"/>
              <a:t> </a:t>
            </a:r>
            <a:r>
              <a:rPr lang="de-DE" b="1" dirty="0" err="1" smtClean="0"/>
              <a:t>the</a:t>
            </a:r>
            <a:r>
              <a:rPr lang="de-DE" b="1" dirty="0" smtClean="0"/>
              <a:t> </a:t>
            </a:r>
            <a:r>
              <a:rPr lang="de-DE" b="1" dirty="0" err="1" smtClean="0"/>
              <a:t>Charismatic</a:t>
            </a:r>
            <a:r>
              <a:rPr lang="de-DE" b="1" dirty="0" smtClean="0"/>
              <a:t>?</a:t>
            </a:r>
          </a:p>
          <a:p>
            <a:pPr marL="0" indent="0">
              <a:buNone/>
            </a:pPr>
            <a:r>
              <a:rPr lang="de-DE" b="1" dirty="0" err="1" smtClean="0"/>
              <a:t>How</a:t>
            </a:r>
            <a:r>
              <a:rPr lang="de-DE" b="1" dirty="0" smtClean="0"/>
              <a:t> </a:t>
            </a:r>
            <a:r>
              <a:rPr lang="de-DE" b="1" dirty="0" err="1" smtClean="0"/>
              <a:t>to</a:t>
            </a:r>
            <a:r>
              <a:rPr lang="de-DE" b="1" dirty="0" smtClean="0"/>
              <a:t> </a:t>
            </a:r>
            <a:r>
              <a:rPr lang="de-DE" b="1" dirty="0" err="1" smtClean="0"/>
              <a:t>receive</a:t>
            </a:r>
            <a:r>
              <a:rPr lang="de-DE" b="1" dirty="0" smtClean="0"/>
              <a:t> </a:t>
            </a:r>
            <a:r>
              <a:rPr lang="de-DE" b="1" dirty="0" err="1" smtClean="0"/>
              <a:t>this</a:t>
            </a:r>
            <a:r>
              <a:rPr lang="de-DE" b="1" dirty="0" smtClean="0"/>
              <a:t> </a:t>
            </a:r>
            <a:r>
              <a:rPr lang="de-DE" b="1" dirty="0" err="1" smtClean="0"/>
              <a:t>work</a:t>
            </a:r>
            <a:r>
              <a:rPr lang="de-DE" b="1" dirty="0" smtClean="0"/>
              <a:t> </a:t>
            </a:r>
            <a:r>
              <a:rPr lang="de-DE" b="1" dirty="0" err="1" smtClean="0"/>
              <a:t>of</a:t>
            </a:r>
            <a:r>
              <a:rPr lang="de-DE" b="1" dirty="0" smtClean="0"/>
              <a:t> </a:t>
            </a:r>
            <a:r>
              <a:rPr lang="de-DE" b="1" dirty="0" err="1" smtClean="0"/>
              <a:t>the</a:t>
            </a:r>
            <a:r>
              <a:rPr lang="de-DE" b="1" dirty="0" smtClean="0"/>
              <a:t> Holy Spirit </a:t>
            </a:r>
            <a:r>
              <a:rPr lang="de-DE" b="1" dirty="0" err="1" smtClean="0"/>
              <a:t>as</a:t>
            </a:r>
            <a:r>
              <a:rPr lang="de-DE" b="1" dirty="0" smtClean="0"/>
              <a:t> </a:t>
            </a:r>
            <a:r>
              <a:rPr lang="de-DE" b="1" dirty="0" err="1" smtClean="0"/>
              <a:t>Catholics</a:t>
            </a:r>
            <a:r>
              <a:rPr lang="de-DE" b="1" dirty="0" smtClean="0"/>
              <a:t>?</a:t>
            </a:r>
            <a:endParaRPr lang="de-DE" b="1" dirty="0"/>
          </a:p>
        </p:txBody>
      </p:sp>
    </p:spTree>
    <p:extLst>
      <p:ext uri="{BB962C8B-B14F-4D97-AF65-F5344CB8AC3E}">
        <p14:creationId xmlns:p14="http://schemas.microsoft.com/office/powerpoint/2010/main" val="10274515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 smtClean="0"/>
              <a:t>CONTEXT OF SECOND VATICAN COUNCIL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67544" y="1484784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e-DE" sz="4000" dirty="0" err="1" smtClean="0"/>
              <a:t>Without</a:t>
            </a:r>
            <a:r>
              <a:rPr lang="de-DE" sz="4000" dirty="0" smtClean="0"/>
              <a:t> </a:t>
            </a:r>
            <a:r>
              <a:rPr lang="de-DE" sz="4000" dirty="0" err="1" smtClean="0"/>
              <a:t>the</a:t>
            </a:r>
            <a:r>
              <a:rPr lang="de-DE" sz="4000" dirty="0" smtClean="0"/>
              <a:t> Second </a:t>
            </a:r>
            <a:r>
              <a:rPr lang="de-DE" sz="4000" dirty="0" err="1" smtClean="0"/>
              <a:t>Vatican</a:t>
            </a:r>
            <a:r>
              <a:rPr lang="de-DE" sz="4000" dirty="0" smtClean="0"/>
              <a:t> Council </a:t>
            </a:r>
            <a:r>
              <a:rPr lang="de-DE" sz="4000" dirty="0" err="1" smtClean="0"/>
              <a:t>opening</a:t>
            </a:r>
            <a:r>
              <a:rPr lang="de-DE" sz="4000" dirty="0" smtClean="0"/>
              <a:t> </a:t>
            </a:r>
            <a:r>
              <a:rPr lang="de-DE" sz="4000" dirty="0" err="1" smtClean="0"/>
              <a:t>the</a:t>
            </a:r>
            <a:r>
              <a:rPr lang="de-DE" sz="4000" dirty="0" smtClean="0"/>
              <a:t> </a:t>
            </a:r>
            <a:r>
              <a:rPr lang="de-DE" sz="4000" dirty="0" err="1" smtClean="0"/>
              <a:t>Catholic</a:t>
            </a:r>
            <a:r>
              <a:rPr lang="de-DE" sz="4000" dirty="0" smtClean="0"/>
              <a:t> Church </a:t>
            </a:r>
            <a:r>
              <a:rPr lang="de-DE" sz="4000" dirty="0" err="1" smtClean="0"/>
              <a:t>to</a:t>
            </a:r>
            <a:r>
              <a:rPr lang="de-DE" sz="4000" dirty="0" smtClean="0"/>
              <a:t> </a:t>
            </a:r>
            <a:r>
              <a:rPr lang="de-DE" sz="4000" dirty="0" err="1" smtClean="0"/>
              <a:t>welcome</a:t>
            </a:r>
            <a:r>
              <a:rPr lang="de-DE" sz="4000" dirty="0" smtClean="0"/>
              <a:t> </a:t>
            </a:r>
            <a:r>
              <a:rPr lang="de-DE" sz="4000" dirty="0" err="1" smtClean="0"/>
              <a:t>the</a:t>
            </a:r>
            <a:r>
              <a:rPr lang="de-DE" sz="4000" dirty="0" smtClean="0"/>
              <a:t> </a:t>
            </a:r>
            <a:r>
              <a:rPr lang="de-DE" sz="4000" dirty="0" err="1" smtClean="0"/>
              <a:t>ecumenical</a:t>
            </a:r>
            <a:r>
              <a:rPr lang="de-DE" sz="4000" dirty="0" smtClean="0"/>
              <a:t> </a:t>
            </a:r>
            <a:r>
              <a:rPr lang="de-DE" sz="4000" dirty="0" err="1" smtClean="0"/>
              <a:t>movement</a:t>
            </a:r>
            <a:r>
              <a:rPr lang="de-DE" sz="4000" dirty="0" smtClean="0"/>
              <a:t>, </a:t>
            </a:r>
            <a:r>
              <a:rPr lang="de-DE" sz="4000" dirty="0" err="1" smtClean="0"/>
              <a:t>the</a:t>
            </a:r>
            <a:r>
              <a:rPr lang="de-DE" sz="4000" dirty="0" smtClean="0"/>
              <a:t> </a:t>
            </a:r>
            <a:r>
              <a:rPr lang="de-DE" sz="4000" dirty="0" err="1" smtClean="0"/>
              <a:t>Catholic</a:t>
            </a:r>
            <a:r>
              <a:rPr lang="de-DE" sz="4000" dirty="0" smtClean="0"/>
              <a:t> Church </a:t>
            </a:r>
            <a:r>
              <a:rPr lang="de-DE" sz="4000" dirty="0" err="1" smtClean="0"/>
              <a:t>could</a:t>
            </a:r>
            <a:r>
              <a:rPr lang="de-DE" sz="4000" dirty="0" smtClean="0"/>
              <a:t> </a:t>
            </a:r>
            <a:r>
              <a:rPr lang="de-DE" sz="4000" dirty="0" err="1" smtClean="0"/>
              <a:t>never</a:t>
            </a:r>
            <a:r>
              <a:rPr lang="de-DE" sz="4000" dirty="0" smtClean="0"/>
              <a:t> </a:t>
            </a:r>
            <a:r>
              <a:rPr lang="de-DE" sz="4000" dirty="0" err="1" smtClean="0"/>
              <a:t>have</a:t>
            </a:r>
            <a:r>
              <a:rPr lang="de-DE" sz="4000" dirty="0" smtClean="0"/>
              <a:t> </a:t>
            </a:r>
            <a:r>
              <a:rPr lang="de-DE" sz="4000" dirty="0" err="1" smtClean="0"/>
              <a:t>welcomed</a:t>
            </a:r>
            <a:r>
              <a:rPr lang="de-DE" sz="4000" dirty="0" smtClean="0"/>
              <a:t> a </a:t>
            </a:r>
            <a:r>
              <a:rPr lang="de-DE" sz="4000" dirty="0" err="1" smtClean="0"/>
              <a:t>movement</a:t>
            </a:r>
            <a:r>
              <a:rPr lang="de-DE" sz="4000" dirty="0" smtClean="0"/>
              <a:t> </a:t>
            </a:r>
            <a:r>
              <a:rPr lang="de-DE" sz="4000" dirty="0" err="1" smtClean="0"/>
              <a:t>that</a:t>
            </a:r>
            <a:r>
              <a:rPr lang="de-DE" sz="4000" dirty="0" smtClean="0"/>
              <a:t> </a:t>
            </a:r>
            <a:r>
              <a:rPr lang="de-DE" sz="4000" dirty="0" err="1" smtClean="0"/>
              <a:t>began</a:t>
            </a:r>
            <a:r>
              <a:rPr lang="de-DE" sz="4000" dirty="0" smtClean="0"/>
              <a:t> outside </a:t>
            </a:r>
            <a:r>
              <a:rPr lang="de-DE" sz="4000" dirty="0" err="1" smtClean="0"/>
              <a:t>the</a:t>
            </a:r>
            <a:r>
              <a:rPr lang="de-DE" sz="4000" dirty="0" smtClean="0"/>
              <a:t> </a:t>
            </a:r>
            <a:r>
              <a:rPr lang="de-DE" sz="4000" dirty="0" err="1" smtClean="0"/>
              <a:t>Catholic</a:t>
            </a:r>
            <a:r>
              <a:rPr lang="de-DE" sz="4000" dirty="0" smtClean="0"/>
              <a:t> Church.</a:t>
            </a:r>
          </a:p>
        </p:txBody>
      </p:sp>
    </p:spTree>
    <p:extLst>
      <p:ext uri="{BB962C8B-B14F-4D97-AF65-F5344CB8AC3E}">
        <p14:creationId xmlns:p14="http://schemas.microsoft.com/office/powerpoint/2010/main" val="2673551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Another facilitating factor: the Council debate and teaching on the </a:t>
            </a:r>
            <a:r>
              <a:rPr lang="en-GB" dirty="0" err="1"/>
              <a:t>charisms</a:t>
            </a:r>
            <a:r>
              <a:rPr lang="en-GB" dirty="0" smtClean="0"/>
              <a:t>:</a:t>
            </a:r>
          </a:p>
          <a:p>
            <a:pPr marL="0" indent="0">
              <a:buNone/>
            </a:pPr>
            <a:r>
              <a:rPr lang="en-GB" dirty="0" smtClean="0"/>
              <a:t>* Poured out on all members of the Church</a:t>
            </a:r>
            <a:endParaRPr lang="en-GB" dirty="0"/>
          </a:p>
          <a:p>
            <a:r>
              <a:rPr lang="en-GB" dirty="0"/>
              <a:t>They belong to regular life of the Church</a:t>
            </a:r>
          </a:p>
          <a:p>
            <a:r>
              <a:rPr lang="en-GB" dirty="0"/>
              <a:t>They are to be </a:t>
            </a:r>
            <a:r>
              <a:rPr lang="en-GB" dirty="0" smtClean="0"/>
              <a:t>welcomed (ordinary and extraordinary).</a:t>
            </a:r>
            <a:endParaRPr lang="en-GB" dirty="0"/>
          </a:p>
          <a:p>
            <a:pPr marL="0" indent="0">
              <a:buNone/>
            </a:pPr>
            <a:r>
              <a:rPr lang="de-DE" dirty="0" err="1" smtClean="0"/>
              <a:t>Constitution</a:t>
            </a:r>
            <a:r>
              <a:rPr lang="de-DE" dirty="0" smtClean="0"/>
              <a:t> on </a:t>
            </a:r>
            <a:r>
              <a:rPr lang="de-DE" dirty="0" err="1" smtClean="0"/>
              <a:t>the</a:t>
            </a:r>
            <a:r>
              <a:rPr lang="de-DE" dirty="0" smtClean="0"/>
              <a:t> Church, </a:t>
            </a:r>
            <a:r>
              <a:rPr lang="de-DE" dirty="0" err="1" smtClean="0"/>
              <a:t>para</a:t>
            </a:r>
            <a:r>
              <a:rPr lang="de-DE" dirty="0" smtClean="0"/>
              <a:t>. 12.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8171390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 smtClean="0"/>
              <a:t>CR </a:t>
            </a:r>
            <a:r>
              <a:rPr lang="de-DE" dirty="0" err="1" smtClean="0"/>
              <a:t>gives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Bible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place</a:t>
            </a:r>
            <a:r>
              <a:rPr lang="de-DE" dirty="0" smtClean="0"/>
              <a:t> in </a:t>
            </a:r>
            <a:r>
              <a:rPr lang="de-DE" dirty="0" err="1" smtClean="0"/>
              <a:t>church</a:t>
            </a:r>
            <a:r>
              <a:rPr lang="de-DE" dirty="0" smtClean="0"/>
              <a:t> </a:t>
            </a:r>
            <a:r>
              <a:rPr lang="de-DE" dirty="0" err="1" smtClean="0"/>
              <a:t>life</a:t>
            </a:r>
            <a:r>
              <a:rPr lang="de-DE" dirty="0" smtClean="0"/>
              <a:t> </a:t>
            </a:r>
            <a:r>
              <a:rPr lang="de-DE" dirty="0" err="1" smtClean="0"/>
              <a:t>taught</a:t>
            </a:r>
            <a:r>
              <a:rPr lang="de-DE" dirty="0" smtClean="0"/>
              <a:t> in </a:t>
            </a:r>
            <a:r>
              <a:rPr lang="de-DE" i="1" dirty="0" smtClean="0"/>
              <a:t>Die </a:t>
            </a:r>
            <a:r>
              <a:rPr lang="de-DE" dirty="0" smtClean="0"/>
              <a:t>Verbum,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Constitution</a:t>
            </a:r>
            <a:r>
              <a:rPr lang="de-DE" dirty="0" smtClean="0"/>
              <a:t> on </a:t>
            </a:r>
            <a:r>
              <a:rPr lang="de-DE" dirty="0" err="1" smtClean="0"/>
              <a:t>Divine</a:t>
            </a:r>
            <a:r>
              <a:rPr lang="de-DE" dirty="0" smtClean="0"/>
              <a:t> Revelation: open </a:t>
            </a:r>
            <a:r>
              <a:rPr lang="de-DE" dirty="0" err="1" smtClean="0"/>
              <a:t>access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all, </a:t>
            </a:r>
            <a:r>
              <a:rPr lang="de-DE" dirty="0" err="1" smtClean="0"/>
              <a:t>soul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theology</a:t>
            </a:r>
            <a:r>
              <a:rPr lang="de-DE" dirty="0" smtClean="0"/>
              <a:t>, </a:t>
            </a:r>
            <a:r>
              <a:rPr lang="de-DE" dirty="0" err="1" smtClean="0"/>
              <a:t>food</a:t>
            </a:r>
            <a:r>
              <a:rPr lang="de-DE" dirty="0" smtClean="0"/>
              <a:t> </a:t>
            </a:r>
            <a:r>
              <a:rPr lang="de-DE" dirty="0" err="1" smtClean="0"/>
              <a:t>for</a:t>
            </a:r>
            <a:r>
              <a:rPr lang="de-DE" dirty="0" smtClean="0"/>
              <a:t> </a:t>
            </a:r>
            <a:r>
              <a:rPr lang="de-DE" dirty="0" err="1" smtClean="0"/>
              <a:t>life</a:t>
            </a:r>
            <a:r>
              <a:rPr lang="de-DE" dirty="0" smtClean="0"/>
              <a:t>.</a:t>
            </a:r>
          </a:p>
          <a:p>
            <a:pPr marL="0" indent="0">
              <a:buNone/>
            </a:pPr>
            <a:r>
              <a:rPr lang="de-DE" dirty="0" smtClean="0"/>
              <a:t>CR </a:t>
            </a:r>
            <a:r>
              <a:rPr lang="de-DE" dirty="0" err="1" smtClean="0"/>
              <a:t>demonstrates</a:t>
            </a:r>
            <a:r>
              <a:rPr lang="de-DE" dirty="0" smtClean="0"/>
              <a:t> in </a:t>
            </a:r>
            <a:r>
              <a:rPr lang="de-DE" dirty="0" err="1" smtClean="0"/>
              <a:t>reality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Council‘s</a:t>
            </a:r>
            <a:r>
              <a:rPr lang="de-DE" dirty="0" smtClean="0"/>
              <a:t> </a:t>
            </a:r>
            <a:r>
              <a:rPr lang="de-DE" dirty="0" err="1" smtClean="0"/>
              <a:t>teaching</a:t>
            </a:r>
            <a:r>
              <a:rPr lang="de-DE" dirty="0" smtClean="0"/>
              <a:t> on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laity</a:t>
            </a:r>
            <a:r>
              <a:rPr lang="de-DE" dirty="0" smtClean="0"/>
              <a:t>,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dignity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all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baptized</a:t>
            </a:r>
            <a:r>
              <a:rPr lang="de-DE" dirty="0" smtClean="0"/>
              <a:t>, </a:t>
            </a:r>
            <a:r>
              <a:rPr lang="de-DE" dirty="0" err="1" smtClean="0"/>
              <a:t>their</a:t>
            </a:r>
            <a:r>
              <a:rPr lang="de-DE" dirty="0" smtClean="0"/>
              <a:t> </a:t>
            </a:r>
            <a:r>
              <a:rPr lang="de-DE" dirty="0" err="1" smtClean="0"/>
              <a:t>calling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mission</a:t>
            </a:r>
            <a:r>
              <a:rPr lang="de-DE" dirty="0" smtClean="0"/>
              <a:t>, </a:t>
            </a:r>
            <a:r>
              <a:rPr lang="de-DE" dirty="0" err="1" smtClean="0"/>
              <a:t>their</a:t>
            </a:r>
            <a:r>
              <a:rPr lang="de-DE" dirty="0" smtClean="0"/>
              <a:t> </a:t>
            </a:r>
            <a:r>
              <a:rPr lang="de-DE" dirty="0" err="1" smtClean="0"/>
              <a:t>role</a:t>
            </a:r>
            <a:r>
              <a:rPr lang="de-DE" dirty="0" smtClean="0"/>
              <a:t> in </a:t>
            </a:r>
            <a:r>
              <a:rPr lang="de-DE" dirty="0" err="1" smtClean="0"/>
              <a:t>evangelization</a:t>
            </a:r>
            <a:r>
              <a:rPr lang="de-DE" dirty="0" smtClean="0"/>
              <a:t>.</a:t>
            </a:r>
          </a:p>
          <a:p>
            <a:pPr marL="0" indent="0">
              <a:buNone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0389334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 err="1" smtClean="0"/>
              <a:t>From</a:t>
            </a:r>
            <a:r>
              <a:rPr lang="de-DE" dirty="0" smtClean="0"/>
              <a:t> </a:t>
            </a:r>
            <a:r>
              <a:rPr lang="de-DE" dirty="0" err="1" smtClean="0"/>
              <a:t>start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CCR, </a:t>
            </a:r>
            <a:r>
              <a:rPr lang="de-DE" dirty="0" err="1" smtClean="0"/>
              <a:t>informed</a:t>
            </a:r>
            <a:r>
              <a:rPr lang="de-DE" dirty="0" smtClean="0"/>
              <a:t> </a:t>
            </a:r>
            <a:r>
              <a:rPr lang="de-DE" dirty="0" err="1" smtClean="0"/>
              <a:t>Catholics</a:t>
            </a:r>
            <a:r>
              <a:rPr lang="de-DE" dirty="0" smtClean="0"/>
              <a:t> </a:t>
            </a:r>
            <a:r>
              <a:rPr lang="de-DE" dirty="0" err="1" smtClean="0"/>
              <a:t>knew</a:t>
            </a:r>
            <a:r>
              <a:rPr lang="de-DE" dirty="0" smtClean="0"/>
              <a:t> </a:t>
            </a:r>
            <a:r>
              <a:rPr lang="de-DE" dirty="0" err="1" smtClean="0"/>
              <a:t>that</a:t>
            </a:r>
            <a:r>
              <a:rPr lang="de-DE" dirty="0" smtClean="0"/>
              <a:t> </a:t>
            </a:r>
            <a:r>
              <a:rPr lang="de-DE" dirty="0" err="1" smtClean="0"/>
              <a:t>this</a:t>
            </a:r>
            <a:r>
              <a:rPr lang="de-DE" dirty="0" smtClean="0"/>
              <a:t> </a:t>
            </a:r>
            <a:r>
              <a:rPr lang="de-DE" dirty="0" err="1" smtClean="0"/>
              <a:t>experience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Spirit was </a:t>
            </a:r>
            <a:r>
              <a:rPr lang="de-DE" dirty="0" err="1" smtClean="0"/>
              <a:t>supported</a:t>
            </a:r>
            <a:r>
              <a:rPr lang="de-DE" dirty="0" smtClean="0"/>
              <a:t> </a:t>
            </a:r>
            <a:r>
              <a:rPr lang="de-DE" dirty="0" err="1" smtClean="0"/>
              <a:t>by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teaching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Council;</a:t>
            </a:r>
          </a:p>
          <a:p>
            <a:pPr marL="0" indent="0">
              <a:buNone/>
            </a:pPr>
            <a:r>
              <a:rPr lang="de-DE" dirty="0" err="1" smtClean="0"/>
              <a:t>It</a:t>
            </a:r>
            <a:r>
              <a:rPr lang="de-DE" dirty="0" smtClean="0"/>
              <a:t> was </a:t>
            </a:r>
            <a:r>
              <a:rPr lang="de-DE" dirty="0" err="1" smtClean="0"/>
              <a:t>quickly</a:t>
            </a:r>
            <a:r>
              <a:rPr lang="de-DE" dirty="0" smtClean="0"/>
              <a:t> </a:t>
            </a:r>
            <a:r>
              <a:rPr lang="de-DE" dirty="0" err="1" smtClean="0"/>
              <a:t>encouraged</a:t>
            </a:r>
            <a:r>
              <a:rPr lang="de-DE" dirty="0" smtClean="0"/>
              <a:t> </a:t>
            </a:r>
            <a:r>
              <a:rPr lang="de-DE" dirty="0" err="1" smtClean="0"/>
              <a:t>by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Popes</a:t>
            </a:r>
            <a:r>
              <a:rPr lang="de-DE" dirty="0" smtClean="0"/>
              <a:t> (1975);</a:t>
            </a:r>
          </a:p>
          <a:p>
            <a:pPr marL="0" indent="0">
              <a:buNone/>
            </a:pPr>
            <a:r>
              <a:rPr lang="de-DE" dirty="0" err="1"/>
              <a:t>e</a:t>
            </a:r>
            <a:r>
              <a:rPr lang="de-DE" dirty="0" err="1" smtClean="0"/>
              <a:t>ven</a:t>
            </a:r>
            <a:r>
              <a:rPr lang="de-DE" dirty="0" smtClean="0"/>
              <a:t> </a:t>
            </a:r>
            <a:r>
              <a:rPr lang="de-DE" dirty="0" err="1" smtClean="0"/>
              <a:t>if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Renewal</a:t>
            </a:r>
            <a:r>
              <a:rPr lang="de-DE" dirty="0" smtClean="0"/>
              <a:t>, spiritual </a:t>
            </a:r>
            <a:r>
              <a:rPr lang="de-DE" dirty="0" err="1" smtClean="0"/>
              <a:t>gifts</a:t>
            </a:r>
            <a:r>
              <a:rPr lang="de-DE" dirty="0" smtClean="0"/>
              <a:t>, </a:t>
            </a:r>
            <a:r>
              <a:rPr lang="de-DE" dirty="0" err="1" smtClean="0"/>
              <a:t>etc</a:t>
            </a:r>
            <a:r>
              <a:rPr lang="de-DE" dirty="0" smtClean="0"/>
              <a:t> </a:t>
            </a:r>
            <a:r>
              <a:rPr lang="de-DE" dirty="0" err="1" smtClean="0"/>
              <a:t>were</a:t>
            </a:r>
            <a:r>
              <a:rPr lang="de-DE" dirty="0" smtClean="0"/>
              <a:t> not </a:t>
            </a:r>
            <a:r>
              <a:rPr lang="de-DE" dirty="0" err="1" smtClean="0"/>
              <a:t>immediately</a:t>
            </a:r>
            <a:r>
              <a:rPr lang="de-DE" dirty="0" smtClean="0"/>
              <a:t> </a:t>
            </a:r>
            <a:r>
              <a:rPr lang="de-DE" dirty="0" err="1" smtClean="0"/>
              <a:t>appreciated</a:t>
            </a:r>
            <a:r>
              <a:rPr lang="de-DE" dirty="0" smtClean="0"/>
              <a:t> </a:t>
            </a:r>
            <a:r>
              <a:rPr lang="de-DE" dirty="0" err="1" smtClean="0"/>
              <a:t>by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priests</a:t>
            </a:r>
            <a:r>
              <a:rPr lang="de-DE" dirty="0" smtClean="0"/>
              <a:t> </a:t>
            </a:r>
            <a:r>
              <a:rPr lang="de-DE" dirty="0" err="1" smtClean="0"/>
              <a:t>and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bishops</a:t>
            </a:r>
            <a:r>
              <a:rPr lang="de-DE" dirty="0"/>
              <a:t> </a:t>
            </a:r>
            <a:r>
              <a:rPr lang="de-DE" dirty="0" smtClean="0"/>
              <a:t>(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situation</a:t>
            </a:r>
            <a:r>
              <a:rPr lang="de-DE" dirty="0" smtClean="0"/>
              <a:t> </a:t>
            </a:r>
            <a:r>
              <a:rPr lang="de-DE" dirty="0" err="1" smtClean="0"/>
              <a:t>has</a:t>
            </a:r>
            <a:r>
              <a:rPr lang="de-DE" dirty="0" smtClean="0"/>
              <a:t> </a:t>
            </a:r>
            <a:r>
              <a:rPr lang="de-DE" dirty="0" err="1" smtClean="0"/>
              <a:t>changed</a:t>
            </a:r>
            <a:r>
              <a:rPr lang="de-DE" dirty="0" smtClean="0"/>
              <a:t> a </a:t>
            </a:r>
            <a:r>
              <a:rPr lang="de-DE" dirty="0" err="1" smtClean="0"/>
              <a:t>lot</a:t>
            </a:r>
            <a:r>
              <a:rPr lang="de-DE" dirty="0" smtClean="0"/>
              <a:t> </a:t>
            </a:r>
            <a:r>
              <a:rPr lang="de-DE" dirty="0" err="1" smtClean="0"/>
              <a:t>since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period</a:t>
            </a:r>
            <a:r>
              <a:rPr lang="de-DE" dirty="0" smtClean="0"/>
              <a:t> 1970 – 1995).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4517049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THE NEW AND THE OLD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de-DE" dirty="0" smtClean="0"/>
              <a:t>The Holy Spirit </a:t>
            </a:r>
            <a:r>
              <a:rPr lang="de-DE" dirty="0" err="1" smtClean="0"/>
              <a:t>always</a:t>
            </a:r>
            <a:r>
              <a:rPr lang="de-DE" dirty="0" smtClean="0"/>
              <a:t> </a:t>
            </a:r>
            <a:r>
              <a:rPr lang="de-DE" dirty="0" err="1" smtClean="0"/>
              <a:t>creates</a:t>
            </a:r>
            <a:r>
              <a:rPr lang="de-DE" dirty="0" smtClean="0"/>
              <a:t> </a:t>
            </a:r>
            <a:r>
              <a:rPr lang="de-DE" dirty="0" err="1" smtClean="0"/>
              <a:t>newness</a:t>
            </a:r>
            <a:r>
              <a:rPr lang="de-DE" dirty="0" smtClean="0"/>
              <a:t> </a:t>
            </a:r>
            <a:r>
              <a:rPr lang="de-DE" dirty="0" err="1" smtClean="0"/>
              <a:t>with</a:t>
            </a:r>
            <a:r>
              <a:rPr lang="de-DE" dirty="0" smtClean="0"/>
              <a:t> </a:t>
            </a:r>
            <a:r>
              <a:rPr lang="de-DE" dirty="0" err="1" smtClean="0"/>
              <a:t>great</a:t>
            </a:r>
            <a:r>
              <a:rPr lang="de-DE" dirty="0" smtClean="0"/>
              <a:t> </a:t>
            </a:r>
            <a:r>
              <a:rPr lang="de-DE" dirty="0" err="1" smtClean="0"/>
              <a:t>diversity</a:t>
            </a:r>
            <a:r>
              <a:rPr lang="de-DE" dirty="0" smtClean="0"/>
              <a:t>.</a:t>
            </a:r>
          </a:p>
          <a:p>
            <a:pPr marL="0" indent="0">
              <a:buNone/>
            </a:pPr>
            <a:r>
              <a:rPr lang="de-DE" dirty="0" smtClean="0"/>
              <a:t>Pope Francis </a:t>
            </a:r>
            <a:r>
              <a:rPr lang="de-DE" dirty="0" err="1" smtClean="0"/>
              <a:t>is</a:t>
            </a:r>
            <a:r>
              <a:rPr lang="de-DE" dirty="0" smtClean="0"/>
              <a:t> </a:t>
            </a:r>
            <a:r>
              <a:rPr lang="de-DE" dirty="0" err="1" smtClean="0"/>
              <a:t>always</a:t>
            </a:r>
            <a:r>
              <a:rPr lang="de-DE" dirty="0" smtClean="0"/>
              <a:t> </a:t>
            </a:r>
            <a:r>
              <a:rPr lang="de-DE" dirty="0" err="1" smtClean="0"/>
              <a:t>speaking</a:t>
            </a:r>
            <a:r>
              <a:rPr lang="de-DE" dirty="0" smtClean="0"/>
              <a:t> </a:t>
            </a:r>
            <a:r>
              <a:rPr lang="de-DE" dirty="0" err="1" smtClean="0"/>
              <a:t>about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/>
              <a:t> </a:t>
            </a:r>
            <a:r>
              <a:rPr lang="de-DE" b="1" dirty="0" err="1" smtClean="0"/>
              <a:t>newness</a:t>
            </a:r>
            <a:r>
              <a:rPr lang="de-DE" b="1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Holy Spirit,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b="1" dirty="0" err="1" smtClean="0"/>
              <a:t>creativity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Spirit,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b="1" dirty="0" err="1" smtClean="0"/>
              <a:t>rich</a:t>
            </a:r>
            <a:r>
              <a:rPr lang="de-DE" b="1" dirty="0" smtClean="0"/>
              <a:t> </a:t>
            </a:r>
            <a:r>
              <a:rPr lang="de-DE" b="1" dirty="0" err="1" smtClean="0"/>
              <a:t>diversity</a:t>
            </a:r>
            <a:r>
              <a:rPr lang="de-DE" b="1" dirty="0" smtClean="0"/>
              <a:t> </a:t>
            </a:r>
            <a:r>
              <a:rPr lang="de-DE" dirty="0" err="1" smtClean="0"/>
              <a:t>created</a:t>
            </a:r>
            <a:r>
              <a:rPr lang="de-DE" dirty="0" smtClean="0"/>
              <a:t> </a:t>
            </a:r>
            <a:r>
              <a:rPr lang="de-DE" dirty="0" err="1" smtClean="0"/>
              <a:t>by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Spirit. </a:t>
            </a:r>
          </a:p>
          <a:p>
            <a:pPr marL="0" indent="0">
              <a:buNone/>
            </a:pPr>
            <a:r>
              <a:rPr lang="en-GB" dirty="0" smtClean="0"/>
              <a:t>“</a:t>
            </a:r>
            <a:r>
              <a:rPr lang="de-DE" dirty="0" err="1" smtClean="0"/>
              <a:t>It</a:t>
            </a:r>
            <a:r>
              <a:rPr lang="de-DE" dirty="0" smtClean="0"/>
              <a:t> </a:t>
            </a:r>
            <a:r>
              <a:rPr lang="de-DE" dirty="0" err="1" smtClean="0"/>
              <a:t>is</a:t>
            </a:r>
            <a:r>
              <a:rPr lang="de-DE" dirty="0" smtClean="0"/>
              <a:t> he </a:t>
            </a:r>
            <a:r>
              <a:rPr lang="de-DE" dirty="0" err="1" smtClean="0"/>
              <a:t>who</a:t>
            </a:r>
            <a:r>
              <a:rPr lang="de-DE" dirty="0" smtClean="0"/>
              <a:t> </a:t>
            </a:r>
            <a:r>
              <a:rPr lang="de-DE" dirty="0" err="1" smtClean="0"/>
              <a:t>brings</a:t>
            </a:r>
            <a:r>
              <a:rPr lang="de-DE" dirty="0" smtClean="0"/>
              <a:t> </a:t>
            </a:r>
            <a:r>
              <a:rPr lang="de-DE" dirty="0" err="1" smtClean="0"/>
              <a:t>forth</a:t>
            </a:r>
            <a:r>
              <a:rPr lang="de-DE" dirty="0" smtClean="0"/>
              <a:t> a </a:t>
            </a:r>
            <a:r>
              <a:rPr lang="de-DE" dirty="0" err="1" smtClean="0"/>
              <a:t>unity</a:t>
            </a:r>
            <a:r>
              <a:rPr lang="de-DE" dirty="0" smtClean="0"/>
              <a:t> </a:t>
            </a:r>
            <a:r>
              <a:rPr lang="de-DE" dirty="0" err="1" smtClean="0"/>
              <a:t>which</a:t>
            </a:r>
            <a:r>
              <a:rPr lang="de-DE" dirty="0" smtClean="0"/>
              <a:t> </a:t>
            </a:r>
            <a:r>
              <a:rPr lang="de-DE" dirty="0" err="1" smtClean="0"/>
              <a:t>is</a:t>
            </a:r>
            <a:r>
              <a:rPr lang="de-DE" dirty="0" smtClean="0"/>
              <a:t> </a:t>
            </a:r>
            <a:r>
              <a:rPr lang="de-DE" dirty="0" err="1" smtClean="0"/>
              <a:t>never</a:t>
            </a:r>
            <a:r>
              <a:rPr lang="de-DE" dirty="0" smtClean="0"/>
              <a:t> </a:t>
            </a:r>
            <a:r>
              <a:rPr lang="de-DE" dirty="0" err="1" smtClean="0"/>
              <a:t>uniformity</a:t>
            </a:r>
            <a:r>
              <a:rPr lang="de-DE" dirty="0" smtClean="0"/>
              <a:t> but a </a:t>
            </a:r>
            <a:r>
              <a:rPr lang="de-DE" dirty="0" err="1" smtClean="0"/>
              <a:t>multifaceted</a:t>
            </a:r>
            <a:r>
              <a:rPr lang="de-DE" dirty="0" smtClean="0"/>
              <a:t> </a:t>
            </a:r>
            <a:r>
              <a:rPr lang="de-DE" dirty="0" err="1" smtClean="0"/>
              <a:t>and</a:t>
            </a:r>
            <a:r>
              <a:rPr lang="de-DE" dirty="0" smtClean="0"/>
              <a:t> </a:t>
            </a:r>
            <a:r>
              <a:rPr lang="de-DE" dirty="0" err="1" smtClean="0"/>
              <a:t>inviting</a:t>
            </a:r>
            <a:r>
              <a:rPr lang="de-DE" dirty="0" smtClean="0"/>
              <a:t> </a:t>
            </a:r>
            <a:r>
              <a:rPr lang="de-DE" dirty="0" err="1" smtClean="0"/>
              <a:t>harmony</a:t>
            </a:r>
            <a:r>
              <a:rPr lang="de-DE" dirty="0" smtClean="0"/>
              <a:t>. </a:t>
            </a:r>
            <a:r>
              <a:rPr lang="en-GB" dirty="0" smtClean="0"/>
              <a:t>“ (</a:t>
            </a:r>
            <a:r>
              <a:rPr lang="en-GB" i="1" dirty="0" err="1" smtClean="0"/>
              <a:t>Evangelii</a:t>
            </a:r>
            <a:r>
              <a:rPr lang="en-GB" i="1" dirty="0" smtClean="0"/>
              <a:t> </a:t>
            </a:r>
            <a:r>
              <a:rPr lang="en-GB" i="1" dirty="0" err="1" smtClean="0"/>
              <a:t>Gaudium</a:t>
            </a:r>
            <a:r>
              <a:rPr lang="en-GB" dirty="0" smtClean="0"/>
              <a:t>, 117).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7501459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NEW &amp; RE-NEW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 smtClean="0"/>
              <a:t>The </a:t>
            </a:r>
            <a:r>
              <a:rPr lang="de-DE" dirty="0" err="1" smtClean="0"/>
              <a:t>work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Holy Spirit in </a:t>
            </a:r>
            <a:r>
              <a:rPr lang="de-DE" dirty="0" err="1" smtClean="0"/>
              <a:t>Renewal</a:t>
            </a:r>
            <a:r>
              <a:rPr lang="de-DE" dirty="0" smtClean="0"/>
              <a:t> </a:t>
            </a:r>
            <a:r>
              <a:rPr lang="de-DE" dirty="0" err="1" smtClean="0"/>
              <a:t>includes</a:t>
            </a:r>
            <a:r>
              <a:rPr lang="de-DE" dirty="0" smtClean="0"/>
              <a:t>:</a:t>
            </a:r>
          </a:p>
          <a:p>
            <a:pPr marL="0" indent="0">
              <a:buNone/>
            </a:pPr>
            <a:r>
              <a:rPr lang="de-DE" dirty="0" smtClean="0"/>
              <a:t>1. </a:t>
            </a:r>
            <a:r>
              <a:rPr lang="de-DE" dirty="0" err="1" smtClean="0"/>
              <a:t>re-newal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heritage</a:t>
            </a:r>
            <a:r>
              <a:rPr lang="de-DE" dirty="0" smtClean="0"/>
              <a:t> </a:t>
            </a:r>
            <a:r>
              <a:rPr lang="de-DE" dirty="0" err="1" smtClean="0"/>
              <a:t>coming</a:t>
            </a:r>
            <a:r>
              <a:rPr lang="de-DE" dirty="0" smtClean="0"/>
              <a:t> down </a:t>
            </a:r>
            <a:r>
              <a:rPr lang="de-DE" dirty="0" err="1" smtClean="0"/>
              <a:t>from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past</a:t>
            </a:r>
            <a:r>
              <a:rPr lang="de-DE" dirty="0" smtClean="0"/>
              <a:t>:</a:t>
            </a:r>
          </a:p>
          <a:p>
            <a:pPr>
              <a:buFont typeface="Arial" charset="0"/>
              <a:buChar char="•"/>
            </a:pPr>
            <a:r>
              <a:rPr lang="de-DE" dirty="0" smtClean="0"/>
              <a:t>New </a:t>
            </a:r>
            <a:r>
              <a:rPr lang="de-DE" dirty="0" err="1" smtClean="0"/>
              <a:t>life</a:t>
            </a:r>
            <a:r>
              <a:rPr lang="de-DE" dirty="0" smtClean="0"/>
              <a:t> </a:t>
            </a:r>
            <a:r>
              <a:rPr lang="de-DE" dirty="0" err="1" smtClean="0"/>
              <a:t>for</a:t>
            </a:r>
            <a:r>
              <a:rPr lang="de-DE" dirty="0" smtClean="0"/>
              <a:t> </a:t>
            </a:r>
            <a:r>
              <a:rPr lang="de-DE" dirty="0" err="1" smtClean="0"/>
              <a:t>liturgy</a:t>
            </a:r>
            <a:r>
              <a:rPr lang="de-DE" dirty="0" smtClean="0"/>
              <a:t>, </a:t>
            </a:r>
            <a:r>
              <a:rPr lang="de-DE" dirty="0" err="1" smtClean="0"/>
              <a:t>sacraments</a:t>
            </a:r>
            <a:r>
              <a:rPr lang="de-DE" dirty="0" smtClean="0"/>
              <a:t>, </a:t>
            </a:r>
            <a:r>
              <a:rPr lang="de-DE" dirty="0" err="1" smtClean="0"/>
              <a:t>catechesis</a:t>
            </a:r>
            <a:endParaRPr lang="de-DE" dirty="0" smtClean="0"/>
          </a:p>
          <a:p>
            <a:pPr>
              <a:buFont typeface="Arial" charset="0"/>
              <a:buChar char="•"/>
            </a:pPr>
            <a:r>
              <a:rPr lang="de-DE" dirty="0" err="1" smtClean="0"/>
              <a:t>Purification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heritage</a:t>
            </a:r>
            <a:r>
              <a:rPr lang="de-DE" dirty="0" smtClean="0"/>
              <a:t>:</a:t>
            </a:r>
          </a:p>
          <a:p>
            <a:pPr marL="0" indent="0">
              <a:buNone/>
            </a:pPr>
            <a:r>
              <a:rPr lang="de-DE" dirty="0"/>
              <a:t>	</a:t>
            </a:r>
            <a:r>
              <a:rPr lang="de-DE" dirty="0" smtClean="0"/>
              <a:t>* </a:t>
            </a:r>
            <a:r>
              <a:rPr lang="de-DE" dirty="0" err="1" smtClean="0"/>
              <a:t>making</a:t>
            </a:r>
            <a:r>
              <a:rPr lang="de-DE" dirty="0" smtClean="0"/>
              <a:t> </a:t>
            </a:r>
            <a:r>
              <a:rPr lang="de-DE" dirty="0" err="1" smtClean="0"/>
              <a:t>primary</a:t>
            </a:r>
            <a:r>
              <a:rPr lang="de-DE" dirty="0" smtClean="0"/>
              <a:t> </a:t>
            </a:r>
            <a:r>
              <a:rPr lang="de-DE" dirty="0" err="1" smtClean="0"/>
              <a:t>primary</a:t>
            </a:r>
            <a:endParaRPr lang="de-DE" dirty="0" smtClean="0"/>
          </a:p>
          <a:p>
            <a:pPr marL="0" indent="0">
              <a:buNone/>
            </a:pPr>
            <a:r>
              <a:rPr lang="de-DE" dirty="0"/>
              <a:t>	</a:t>
            </a:r>
            <a:r>
              <a:rPr lang="de-DE" dirty="0" smtClean="0"/>
              <a:t>* </a:t>
            </a:r>
            <a:r>
              <a:rPr lang="de-DE" dirty="0" err="1" smtClean="0"/>
              <a:t>restoring</a:t>
            </a:r>
            <a:r>
              <a:rPr lang="de-DE" dirty="0" smtClean="0"/>
              <a:t> </a:t>
            </a:r>
            <a:r>
              <a:rPr lang="de-DE" dirty="0" err="1" smtClean="0"/>
              <a:t>primacy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Word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God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563397934"/>
      </p:ext>
    </p:extLst>
  </p:cSld>
  <p:clrMapOvr>
    <a:masterClrMapping/>
  </p:clrMapOvr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928</Words>
  <Application>Microsoft Office PowerPoint</Application>
  <PresentationFormat>Bildschirmpräsentation (4:3)</PresentationFormat>
  <Paragraphs>73</Paragraphs>
  <Slides>17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17</vt:i4>
      </vt:variant>
    </vt:vector>
  </HeadingPairs>
  <TitlesOfParts>
    <vt:vector size="18" baseType="lpstr">
      <vt:lpstr>Larissa</vt:lpstr>
      <vt:lpstr>PENTECOST AND PAROUSIA</vt:lpstr>
      <vt:lpstr>Context of CR</vt:lpstr>
      <vt:lpstr>Big Challenges</vt:lpstr>
      <vt:lpstr>CONTEXT OF SECOND VATICAN COUNCIL</vt:lpstr>
      <vt:lpstr>PowerPoint-Präsentation</vt:lpstr>
      <vt:lpstr>PowerPoint-Präsentation</vt:lpstr>
      <vt:lpstr>PowerPoint-Präsentation</vt:lpstr>
      <vt:lpstr>THE NEW AND THE OLD</vt:lpstr>
      <vt:lpstr>NEW &amp; RE-NEW</vt:lpstr>
      <vt:lpstr>PowerPoint-Präsentation</vt:lpstr>
      <vt:lpstr>NEWNESS ALSO OUTSIDE CATHOLIC CHURCH</vt:lpstr>
      <vt:lpstr>NEWNESS IS NEWNESS OF RESURRECTION</vt:lpstr>
      <vt:lpstr>LOYALTIES and IDENTITIES</vt:lpstr>
      <vt:lpstr>The Ecumenical Dilemma</vt:lpstr>
      <vt:lpstr>THE DILEMMA</vt:lpstr>
      <vt:lpstr>RENEWAL</vt:lpstr>
      <vt:lpstr>PowerPoint-Präsentation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PENTECOST AND PAROUSIA</dc:title>
  <dc:creator>Peter Hocken</dc:creator>
  <cp:lastModifiedBy>Peter Hocken</cp:lastModifiedBy>
  <cp:revision>27</cp:revision>
  <dcterms:created xsi:type="dcterms:W3CDTF">2015-06-09T15:07:20Z</dcterms:created>
  <dcterms:modified xsi:type="dcterms:W3CDTF">2015-06-15T10:08:51Z</dcterms:modified>
</cp:coreProperties>
</file>