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73" r:id="rId6"/>
    <p:sldId id="264" r:id="rId7"/>
    <p:sldId id="272" r:id="rId8"/>
    <p:sldId id="265" r:id="rId9"/>
    <p:sldId id="259" r:id="rId10"/>
    <p:sldId id="260" r:id="rId11"/>
    <p:sldId id="262" r:id="rId12"/>
    <p:sldId id="266" r:id="rId13"/>
    <p:sldId id="267" r:id="rId14"/>
    <p:sldId id="261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218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32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29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53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9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04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73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42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17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03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49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3BCAB-DF17-47D8-8DAE-D0011ABF3CE8}" type="datetimeFigureOut">
              <a:rPr lang="de-DE" smtClean="0"/>
              <a:t>01.07.2015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17D51-1630-491F-863D-A7C18D3B2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94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PENTECOST AND PAROUSIA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en-GB" b="1" dirty="0" smtClean="0"/>
              <a:t>The Holy Spirit as the Memory and the Desire of God 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657729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cry of Jesus on the Cross: “I thirst”.</a:t>
            </a:r>
          </a:p>
          <a:p>
            <a:pPr marL="0" indent="0">
              <a:buNone/>
            </a:pPr>
            <a:r>
              <a:rPr lang="en-GB" dirty="0" smtClean="0"/>
              <a:t>On the cross, Jesus breathes out his Spirit. Blood and water flow out: the Bride is formed from the body of Christ as Eve was formed from the side of Adam.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longing that the Holy Spirit places within the Bride and teaches the Bride:</a:t>
            </a:r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de-DE" dirty="0" smtClean="0"/>
              <a:t>The Spirit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Bride</a:t>
            </a:r>
            <a:r>
              <a:rPr lang="de-DE" dirty="0" smtClean="0"/>
              <a:t> </a:t>
            </a:r>
            <a:r>
              <a:rPr lang="de-DE" dirty="0" err="1" smtClean="0"/>
              <a:t>say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r>
              <a:rPr lang="de-DE" dirty="0" smtClean="0"/>
              <a:t>“.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873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PROMISES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promises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Lord </a:t>
            </a:r>
            <a:r>
              <a:rPr lang="de-DE" dirty="0" err="1" smtClean="0"/>
              <a:t>to</a:t>
            </a:r>
            <a:r>
              <a:rPr lang="de-DE" dirty="0" smtClean="0"/>
              <a:t> Israel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taken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Jesus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expanded</a:t>
            </a:r>
            <a:r>
              <a:rPr lang="de-DE" dirty="0" smtClean="0"/>
              <a:t>, </a:t>
            </a:r>
            <a:r>
              <a:rPr lang="de-DE" dirty="0" err="1" smtClean="0"/>
              <a:t>filled</a:t>
            </a:r>
            <a:r>
              <a:rPr lang="de-DE" dirty="0" smtClean="0"/>
              <a:t> out, </a:t>
            </a:r>
            <a:r>
              <a:rPr lang="de-DE" dirty="0" err="1" smtClean="0"/>
              <a:t>through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revelation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Him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Messiah</a:t>
            </a:r>
            <a:r>
              <a:rPr lang="de-DE" dirty="0" smtClean="0"/>
              <a:t>, </a:t>
            </a:r>
            <a:r>
              <a:rPr lang="de-DE" dirty="0" err="1" smtClean="0"/>
              <a:t>Saviour</a:t>
            </a:r>
            <a:r>
              <a:rPr lang="de-DE" dirty="0" smtClean="0"/>
              <a:t>, Son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err="1" smtClean="0"/>
              <a:t>Promises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coming</a:t>
            </a:r>
            <a:r>
              <a:rPr lang="de-DE" dirty="0" smtClean="0"/>
              <a:t> </a:t>
            </a:r>
            <a:r>
              <a:rPr lang="de-DE" dirty="0" err="1" smtClean="0"/>
              <a:t>rule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Jesus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coming</a:t>
            </a:r>
            <a:r>
              <a:rPr lang="de-DE" dirty="0" smtClean="0"/>
              <a:t> </a:t>
            </a:r>
            <a:r>
              <a:rPr lang="de-DE" dirty="0" err="1" smtClean="0"/>
              <a:t>glory</a:t>
            </a:r>
            <a:r>
              <a:rPr lang="de-DE" dirty="0" smtClean="0"/>
              <a:t> (Rom. 8: 18)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resurrection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body</a:t>
            </a:r>
            <a:r>
              <a:rPr lang="de-DE" dirty="0" smtClean="0"/>
              <a:t> on last </a:t>
            </a:r>
            <a:r>
              <a:rPr lang="de-DE" dirty="0" err="1" smtClean="0"/>
              <a:t>day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defeat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destruction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Satan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0635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PROMISES ARE FOR ALL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These </a:t>
            </a:r>
            <a:r>
              <a:rPr lang="de-DE" dirty="0" err="1" smtClean="0"/>
              <a:t>promises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all </a:t>
            </a:r>
            <a:r>
              <a:rPr lang="de-DE" dirty="0" err="1" smtClean="0"/>
              <a:t>people</a:t>
            </a:r>
            <a:r>
              <a:rPr lang="de-DE" dirty="0" smtClean="0"/>
              <a:t>, Jews </a:t>
            </a:r>
            <a:r>
              <a:rPr lang="de-DE" dirty="0" err="1" smtClean="0"/>
              <a:t>and</a:t>
            </a:r>
            <a:r>
              <a:rPr lang="de-DE" dirty="0" smtClean="0"/>
              <a:t> Gentiles, </a:t>
            </a:r>
            <a:r>
              <a:rPr lang="de-DE" dirty="0" err="1" smtClean="0"/>
              <a:t>fulfilled</a:t>
            </a:r>
            <a:r>
              <a:rPr lang="de-DE" dirty="0" smtClean="0"/>
              <a:t> in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through</a:t>
            </a:r>
            <a:r>
              <a:rPr lang="de-DE" dirty="0" smtClean="0"/>
              <a:t> </a:t>
            </a:r>
            <a:r>
              <a:rPr lang="de-DE" dirty="0" err="1" smtClean="0"/>
              <a:t>God‘s</a:t>
            </a:r>
            <a:r>
              <a:rPr lang="de-DE" dirty="0" smtClean="0"/>
              <a:t> </a:t>
            </a:r>
            <a:r>
              <a:rPr lang="de-DE" dirty="0" err="1" smtClean="0"/>
              <a:t>chosen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r>
              <a:rPr lang="de-DE" dirty="0" smtClean="0"/>
              <a:t> (</a:t>
            </a:r>
            <a:r>
              <a:rPr lang="de-DE" dirty="0" err="1" smtClean="0"/>
              <a:t>the</a:t>
            </a:r>
            <a:r>
              <a:rPr lang="de-DE" dirty="0" smtClean="0"/>
              <a:t> Church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Jew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Gentile).</a:t>
            </a:r>
          </a:p>
          <a:p>
            <a:pPr marL="0" indent="0">
              <a:buNone/>
            </a:pP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personal, but not individual.</a:t>
            </a:r>
          </a:p>
          <a:p>
            <a:pPr marL="0" indent="0">
              <a:buNone/>
            </a:pPr>
            <a:r>
              <a:rPr lang="de-DE" dirty="0" smtClean="0"/>
              <a:t>Yes,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personal </a:t>
            </a:r>
            <a:r>
              <a:rPr lang="de-DE" dirty="0" err="1" smtClean="0"/>
              <a:t>callings</a:t>
            </a:r>
            <a:r>
              <a:rPr lang="de-DE" dirty="0" smtClean="0"/>
              <a:t>, but </a:t>
            </a:r>
            <a:r>
              <a:rPr lang="de-DE" dirty="0" err="1" smtClean="0"/>
              <a:t>the</a:t>
            </a:r>
            <a:r>
              <a:rPr lang="de-DE" dirty="0" smtClean="0"/>
              <a:t> different </a:t>
            </a:r>
            <a:r>
              <a:rPr lang="de-DE" dirty="0" err="1" smtClean="0"/>
              <a:t>callings</a:t>
            </a:r>
            <a:r>
              <a:rPr lang="de-DE" dirty="0" smtClean="0"/>
              <a:t> all </a:t>
            </a:r>
            <a:r>
              <a:rPr lang="de-DE" dirty="0" err="1" smtClean="0"/>
              <a:t>serve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mission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goal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Receiving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promises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letting</a:t>
            </a:r>
            <a:r>
              <a:rPr lang="de-DE" dirty="0" smtClean="0"/>
              <a:t> </a:t>
            </a:r>
            <a:r>
              <a:rPr lang="de-DE" dirty="0" err="1" smtClean="0"/>
              <a:t>go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self-centredness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r>
              <a:rPr lang="de-DE" dirty="0" smtClean="0"/>
              <a:t> on </a:t>
            </a:r>
            <a:r>
              <a:rPr lang="de-DE" dirty="0" err="1" smtClean="0"/>
              <a:t>ourselves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6587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PURIFICATION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receive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Spirit,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filled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Spirit,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remains</a:t>
            </a:r>
            <a:r>
              <a:rPr lang="de-DE" dirty="0" smtClean="0"/>
              <a:t> a </a:t>
            </a:r>
            <a:r>
              <a:rPr lang="de-DE" dirty="0" err="1" smtClean="0"/>
              <a:t>tension</a:t>
            </a:r>
            <a:r>
              <a:rPr lang="de-DE" dirty="0" smtClean="0"/>
              <a:t>:</a:t>
            </a:r>
          </a:p>
          <a:p>
            <a:pPr>
              <a:buFontTx/>
              <a:buChar char="-"/>
            </a:pP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enjoyment</a:t>
            </a:r>
            <a:r>
              <a:rPr lang="de-DE" dirty="0" smtClean="0"/>
              <a:t>,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happiness</a:t>
            </a:r>
            <a:r>
              <a:rPr lang="de-DE" dirty="0" smtClean="0"/>
              <a:t>, </a:t>
            </a:r>
            <a:r>
              <a:rPr lang="de-DE" dirty="0" err="1" smtClean="0"/>
              <a:t>our</a:t>
            </a:r>
            <a:r>
              <a:rPr lang="de-DE" dirty="0" smtClean="0"/>
              <a:t> sense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God‘s</a:t>
            </a:r>
            <a:r>
              <a:rPr lang="de-DE" dirty="0" smtClean="0"/>
              <a:t> </a:t>
            </a:r>
            <a:r>
              <a:rPr lang="de-DE" dirty="0" err="1" smtClean="0"/>
              <a:t>favour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character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God‘s</a:t>
            </a:r>
            <a:r>
              <a:rPr lang="de-DE" dirty="0" smtClean="0"/>
              <a:t> </a:t>
            </a:r>
            <a:r>
              <a:rPr lang="de-DE" dirty="0" err="1" smtClean="0"/>
              <a:t>gift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all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service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all.</a:t>
            </a:r>
          </a:p>
          <a:p>
            <a:pPr marL="0" indent="0">
              <a:buNone/>
            </a:pPr>
            <a:r>
              <a:rPr lang="de-DE" dirty="0" smtClean="0"/>
              <a:t>This </a:t>
            </a:r>
            <a:r>
              <a:rPr lang="de-DE" dirty="0" err="1" smtClean="0"/>
              <a:t>tension</a:t>
            </a:r>
            <a:r>
              <a:rPr lang="de-DE" dirty="0" smtClean="0"/>
              <a:t> </a:t>
            </a:r>
            <a:r>
              <a:rPr lang="de-DE" dirty="0" err="1" smtClean="0"/>
              <a:t>calls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continual</a:t>
            </a:r>
            <a:r>
              <a:rPr lang="de-DE" dirty="0" smtClean="0"/>
              <a:t> </a:t>
            </a:r>
            <a:r>
              <a:rPr lang="de-DE" dirty="0" err="1" smtClean="0"/>
              <a:t>purification</a:t>
            </a:r>
            <a:r>
              <a:rPr lang="de-DE" dirty="0" smtClean="0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7626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LONGINGS </a:t>
            </a:r>
            <a:r>
              <a:rPr lang="de-DE" dirty="0" err="1" smtClean="0"/>
              <a:t>breathed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see</a:t>
            </a:r>
            <a:r>
              <a:rPr lang="de-DE" dirty="0" smtClean="0"/>
              <a:t> Jesus </a:t>
            </a:r>
            <a:r>
              <a:rPr lang="de-DE" dirty="0" err="1" smtClean="0"/>
              <a:t>face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face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free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suffering</a:t>
            </a:r>
            <a:r>
              <a:rPr lang="de-DE" dirty="0" smtClean="0"/>
              <a:t>, </a:t>
            </a:r>
            <a:r>
              <a:rPr lang="de-DE" dirty="0" err="1" smtClean="0"/>
              <a:t>trial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temptation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enter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fulness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praise</a:t>
            </a:r>
            <a:r>
              <a:rPr lang="de-DE" dirty="0" smtClean="0"/>
              <a:t>,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worship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throne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/>
              <a:t>L</a:t>
            </a:r>
            <a:r>
              <a:rPr lang="de-DE" dirty="0" smtClean="0"/>
              <a:t>amb </a:t>
            </a:r>
          </a:p>
          <a:p>
            <a:pPr>
              <a:buFont typeface="Arial" charset="0"/>
              <a:buChar char="•"/>
            </a:pP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enjoy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fullest</a:t>
            </a:r>
            <a:r>
              <a:rPr lang="de-DE" dirty="0" smtClean="0"/>
              <a:t> </a:t>
            </a:r>
            <a:r>
              <a:rPr lang="de-DE" dirty="0" err="1" smtClean="0"/>
              <a:t>intimacy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great</a:t>
            </a:r>
            <a:r>
              <a:rPr lang="de-DE" dirty="0" smtClean="0"/>
              <a:t> </a:t>
            </a:r>
            <a:r>
              <a:rPr lang="de-DE" dirty="0" err="1" smtClean="0"/>
              <a:t>marriage</a:t>
            </a:r>
            <a:r>
              <a:rPr lang="de-DE" dirty="0" smtClean="0"/>
              <a:t> </a:t>
            </a:r>
            <a:r>
              <a:rPr lang="de-DE" dirty="0" err="1" smtClean="0"/>
              <a:t>union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Lamb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Bride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evangelism</a:t>
            </a:r>
            <a:r>
              <a:rPr lang="de-DE" dirty="0" smtClean="0"/>
              <a:t> </a:t>
            </a:r>
            <a:r>
              <a:rPr lang="de-DE" dirty="0" err="1" smtClean="0"/>
              <a:t>completed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glory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harmony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</a:t>
            </a:r>
            <a:r>
              <a:rPr lang="de-DE" dirty="0" err="1" smtClean="0"/>
              <a:t>creation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heavens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earth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3106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WHAT DO WE HAVE TO DO?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sz="4800" dirty="0" smtClean="0"/>
              <a:t>1. </a:t>
            </a:r>
            <a:r>
              <a:rPr lang="de-DE" sz="4800" b="1" dirty="0" smtClean="0"/>
              <a:t>BELIEVE.</a:t>
            </a:r>
          </a:p>
          <a:p>
            <a:endParaRPr lang="de-DE" sz="4800" b="1" dirty="0"/>
          </a:p>
          <a:p>
            <a:r>
              <a:rPr lang="de-DE" sz="4800" b="1" dirty="0" smtClean="0"/>
              <a:t>2. RECEIVE.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1743163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gift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gift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hope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longing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assurance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God‘s</a:t>
            </a:r>
            <a:r>
              <a:rPr lang="de-DE" dirty="0" smtClean="0"/>
              <a:t> </a:t>
            </a:r>
            <a:r>
              <a:rPr lang="de-DE" dirty="0" err="1" smtClean="0"/>
              <a:t>faithfulness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coming</a:t>
            </a:r>
            <a:r>
              <a:rPr lang="de-DE" dirty="0" smtClean="0"/>
              <a:t> </a:t>
            </a:r>
            <a:r>
              <a:rPr lang="de-DE" dirty="0" err="1" smtClean="0"/>
              <a:t>fulfilment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fullness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hope</a:t>
            </a:r>
            <a:r>
              <a:rPr lang="de-DE" dirty="0"/>
              <a:t>,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included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gift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4017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received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seed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coming</a:t>
            </a:r>
            <a:r>
              <a:rPr lang="de-DE" dirty="0" smtClean="0"/>
              <a:t> </a:t>
            </a:r>
            <a:r>
              <a:rPr lang="de-DE" dirty="0" err="1" smtClean="0"/>
              <a:t>Kingdom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coming</a:t>
            </a:r>
            <a:r>
              <a:rPr lang="de-DE" dirty="0" smtClean="0"/>
              <a:t> </a:t>
            </a:r>
            <a:r>
              <a:rPr lang="de-DE" dirty="0" err="1" smtClean="0"/>
              <a:t>glory</a:t>
            </a:r>
            <a:r>
              <a:rPr lang="de-DE" dirty="0" smtClean="0"/>
              <a:t>,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in </a:t>
            </a:r>
            <a:r>
              <a:rPr lang="de-DE" dirty="0" err="1" smtClean="0"/>
              <a:t>us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receive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Word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promises</a:t>
            </a:r>
            <a:r>
              <a:rPr lang="de-DE" dirty="0" smtClean="0"/>
              <a:t>, so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received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think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just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power,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maybe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all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conscious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– but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receive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-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distortion</a:t>
            </a:r>
            <a:r>
              <a:rPr lang="de-DE" dirty="0" smtClean="0"/>
              <a:t>.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whole</a:t>
            </a:r>
            <a:r>
              <a:rPr lang="de-DE" dirty="0" smtClean="0"/>
              <a:t> </a:t>
            </a:r>
            <a:r>
              <a:rPr lang="de-DE" dirty="0" err="1" smtClean="0"/>
              <a:t>vision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places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element</a:t>
            </a:r>
            <a:r>
              <a:rPr lang="de-DE" dirty="0" smtClean="0"/>
              <a:t> in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order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1468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THEREFORE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sz="4800" dirty="0" smtClean="0"/>
              <a:t>1.</a:t>
            </a:r>
            <a:r>
              <a:rPr lang="de-DE" dirty="0" smtClean="0"/>
              <a:t> </a:t>
            </a:r>
            <a:r>
              <a:rPr lang="de-DE" sz="4800" b="1" dirty="0" smtClean="0"/>
              <a:t>BELIEVE THE WORD (All)</a:t>
            </a:r>
          </a:p>
          <a:p>
            <a:endParaRPr lang="de-DE" sz="4800" b="1" dirty="0"/>
          </a:p>
          <a:p>
            <a:r>
              <a:rPr lang="de-DE" sz="4800" b="1" dirty="0" smtClean="0"/>
              <a:t>2. </a:t>
            </a:r>
            <a:r>
              <a:rPr lang="de-DE" sz="4800" b="1" smtClean="0"/>
              <a:t>RECEIVE THE SPIRIT (All)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719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GIFT OF THE HOLY SPIRIT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“he will take what is mine and declare it to you” (John 16: 15)</a:t>
            </a:r>
          </a:p>
          <a:p>
            <a:pPr marL="0" indent="0">
              <a:buNone/>
            </a:pPr>
            <a:r>
              <a:rPr lang="en-GB" dirty="0" smtClean="0"/>
              <a:t>“he will declare to you the things that are to come” (John 16: 13)</a:t>
            </a:r>
          </a:p>
          <a:p>
            <a:pPr marL="0" indent="0">
              <a:buNone/>
            </a:pPr>
            <a:r>
              <a:rPr lang="en-GB" dirty="0" smtClean="0"/>
              <a:t>“he will convince the world concerning sin and righteousness and judgment” (John 16: 8)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527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PAST, PRESENT &amp; FUTURE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 smtClean="0"/>
              <a:t>Past</a:t>
            </a:r>
            <a:r>
              <a:rPr lang="de-DE" dirty="0" smtClean="0"/>
              <a:t>: </a:t>
            </a:r>
            <a:r>
              <a:rPr lang="en-GB" dirty="0" smtClean="0"/>
              <a:t>“The Holy Spirit is the living memory of the Church” (Catechism, para. 1099).</a:t>
            </a:r>
          </a:p>
          <a:p>
            <a:pPr marL="0" indent="0">
              <a:buNone/>
            </a:pPr>
            <a:r>
              <a:rPr lang="en-GB" dirty="0" smtClean="0"/>
              <a:t>The Spirit recalls the teaching of Jesus and makes it alive in the preaching of the Word and in the celebration of the sacraments. This recalling awakens </a:t>
            </a:r>
            <a:r>
              <a:rPr lang="en-GB" b="1" dirty="0" smtClean="0"/>
              <a:t>praise</a:t>
            </a:r>
            <a:r>
              <a:rPr lang="en-GB" dirty="0" smtClean="0"/>
              <a:t> and </a:t>
            </a:r>
            <a:r>
              <a:rPr lang="en-GB" b="1" dirty="0" smtClean="0"/>
              <a:t>thanksgiving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So the Church’s worship is made up of the liturgy of the Word and the liturgy of sacrament (above all the </a:t>
            </a:r>
            <a:r>
              <a:rPr lang="en-GB" dirty="0" err="1" smtClean="0"/>
              <a:t>eucharist</a:t>
            </a:r>
            <a:r>
              <a:rPr lang="en-GB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787883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Church’s </a:t>
            </a:r>
            <a:r>
              <a:rPr lang="en-GB" dirty="0"/>
              <a:t>remembering </a:t>
            </a:r>
            <a:r>
              <a:rPr lang="en-GB" dirty="0" smtClean="0"/>
              <a:t>is not like ordinary human remembering. It is much more, because it is done in the Holy Spirit. The creator Spirit makes present now God’s </a:t>
            </a:r>
            <a:r>
              <a:rPr lang="en-GB" dirty="0"/>
              <a:t>mighty works in the </a:t>
            </a:r>
            <a:r>
              <a:rPr lang="en-GB" dirty="0" err="1" smtClean="0"/>
              <a:t>passover</a:t>
            </a:r>
            <a:r>
              <a:rPr lang="en-GB" dirty="0" smtClean="0"/>
              <a:t> of Jesus.</a:t>
            </a:r>
            <a:endParaRPr lang="en-GB" dirty="0"/>
          </a:p>
          <a:p>
            <a:r>
              <a:rPr lang="en-GB" dirty="0"/>
              <a:t>Anamnesis Catechism, para. 1103</a:t>
            </a:r>
          </a:p>
          <a:p>
            <a:r>
              <a:rPr lang="en-GB" dirty="0"/>
              <a:t>Epiclesis Catechism, para. 1105</a:t>
            </a:r>
          </a:p>
          <a:p>
            <a:endParaRPr lang="en-GB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204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GOD REMEMBERS AND WE REMEMBER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remember</a:t>
            </a:r>
            <a:r>
              <a:rPr lang="de-DE" dirty="0" smtClean="0"/>
              <a:t> </a:t>
            </a:r>
            <a:r>
              <a:rPr lang="de-DE" dirty="0" err="1" smtClean="0"/>
              <a:t>God‘s</a:t>
            </a:r>
            <a:r>
              <a:rPr lang="de-DE" dirty="0" smtClean="0"/>
              <a:t> </a:t>
            </a:r>
            <a:r>
              <a:rPr lang="de-DE" dirty="0" err="1" smtClean="0"/>
              <a:t>mighty</a:t>
            </a:r>
            <a:r>
              <a:rPr lang="de-DE" dirty="0" smtClean="0"/>
              <a:t> </a:t>
            </a:r>
            <a:r>
              <a:rPr lang="de-DE" dirty="0" err="1" smtClean="0"/>
              <a:t>deeds</a:t>
            </a:r>
            <a:r>
              <a:rPr lang="de-DE" dirty="0" smtClean="0"/>
              <a:t>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ask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remember</a:t>
            </a:r>
            <a:r>
              <a:rPr lang="de-DE" dirty="0" smtClean="0"/>
              <a:t>.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remembers</a:t>
            </a:r>
            <a:r>
              <a:rPr lang="de-DE" dirty="0" smtClean="0"/>
              <a:t>, He </a:t>
            </a:r>
            <a:r>
              <a:rPr lang="de-DE" dirty="0" err="1" smtClean="0"/>
              <a:t>acts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renew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originating</a:t>
            </a:r>
            <a:r>
              <a:rPr lang="de-DE" dirty="0" smtClean="0"/>
              <a:t> </a:t>
            </a:r>
            <a:r>
              <a:rPr lang="de-DE" dirty="0" err="1" smtClean="0"/>
              <a:t>grace</a:t>
            </a:r>
            <a:r>
              <a:rPr lang="de-DE" dirty="0" smtClean="0"/>
              <a:t> </a:t>
            </a:r>
            <a:r>
              <a:rPr lang="de-DE" dirty="0" err="1" smtClean="0"/>
              <a:t>among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remembering</a:t>
            </a:r>
            <a:r>
              <a:rPr lang="de-DE" dirty="0" smtClean="0"/>
              <a:t>: Deut. 9: 27; Ps. 25: 6; 78: 39; 89: 50; 98: 3; 105: 42; 106: 4; 119: 49; 136: 23; </a:t>
            </a:r>
            <a:r>
              <a:rPr lang="de-DE" dirty="0" err="1"/>
              <a:t>I</a:t>
            </a:r>
            <a:r>
              <a:rPr lang="de-DE" dirty="0" err="1" smtClean="0"/>
              <a:t>s</a:t>
            </a:r>
            <a:r>
              <a:rPr lang="de-DE" dirty="0" smtClean="0"/>
              <a:t>. 63: 11.</a:t>
            </a:r>
          </a:p>
          <a:p>
            <a:pPr marL="0" indent="0">
              <a:buNone/>
            </a:pPr>
            <a:r>
              <a:rPr lang="de-DE" dirty="0" err="1" smtClean="0"/>
              <a:t>Us</a:t>
            </a:r>
            <a:r>
              <a:rPr lang="de-DE" dirty="0" smtClean="0"/>
              <a:t> </a:t>
            </a:r>
            <a:r>
              <a:rPr lang="de-DE" dirty="0" err="1" smtClean="0"/>
              <a:t>remembering</a:t>
            </a:r>
            <a:r>
              <a:rPr lang="de-DE" dirty="0" smtClean="0"/>
              <a:t>: Ex. 12: </a:t>
            </a:r>
            <a:r>
              <a:rPr lang="de-DE" smtClean="0"/>
              <a:t>14; 13: 5; </a:t>
            </a:r>
            <a:r>
              <a:rPr lang="de-DE" dirty="0" smtClean="0"/>
              <a:t>Deut. 16: 3; Ps. 105: 5; 137: 1; 143: 5.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5553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REMEMBERING THE PROMISES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</a:t>
            </a:r>
            <a:r>
              <a:rPr lang="de-DE" dirty="0" err="1" smtClean="0"/>
              <a:t>remembering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Christian </a:t>
            </a:r>
            <a:r>
              <a:rPr lang="de-DE" dirty="0" err="1" smtClean="0"/>
              <a:t>community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Holy Spirit also </a:t>
            </a:r>
            <a:r>
              <a:rPr lang="de-DE" dirty="0" err="1" smtClean="0"/>
              <a:t>has</a:t>
            </a:r>
            <a:r>
              <a:rPr lang="de-DE" dirty="0" smtClean="0"/>
              <a:t> a strong </a:t>
            </a:r>
            <a:r>
              <a:rPr lang="de-DE" dirty="0" err="1" smtClean="0"/>
              <a:t>orientation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future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Why</a:t>
            </a:r>
            <a:r>
              <a:rPr lang="de-DE" dirty="0" smtClean="0"/>
              <a:t>?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God‘s</a:t>
            </a:r>
            <a:r>
              <a:rPr lang="de-DE" dirty="0" smtClean="0"/>
              <a:t> </a:t>
            </a:r>
            <a:r>
              <a:rPr lang="de-DE" dirty="0" err="1" smtClean="0"/>
              <a:t>mighty</a:t>
            </a:r>
            <a:r>
              <a:rPr lang="de-DE" dirty="0" smtClean="0"/>
              <a:t> </a:t>
            </a:r>
            <a:r>
              <a:rPr lang="de-DE" dirty="0" err="1" smtClean="0"/>
              <a:t>deeds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past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associated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b="1" dirty="0" err="1" smtClean="0"/>
              <a:t>promises</a:t>
            </a:r>
            <a:r>
              <a:rPr lang="de-DE" dirty="0" smtClean="0"/>
              <a:t>. </a:t>
            </a:r>
          </a:p>
          <a:p>
            <a:r>
              <a:rPr lang="de-DE" dirty="0" err="1" smtClean="0"/>
              <a:t>Remembering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Last </a:t>
            </a:r>
            <a:r>
              <a:rPr lang="de-DE" dirty="0" err="1" smtClean="0"/>
              <a:t>Supper</a:t>
            </a:r>
            <a:r>
              <a:rPr lang="de-DE" dirty="0" smtClean="0"/>
              <a:t> </a:t>
            </a:r>
            <a:r>
              <a:rPr lang="de-DE" dirty="0" err="1" smtClean="0"/>
              <a:t>includes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orientation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Jewish</a:t>
            </a:r>
            <a:r>
              <a:rPr lang="de-DE" dirty="0" smtClean="0"/>
              <a:t> </a:t>
            </a:r>
            <a:r>
              <a:rPr lang="de-DE" dirty="0" err="1" smtClean="0"/>
              <a:t>Passover</a:t>
            </a:r>
            <a:r>
              <a:rPr lang="de-DE" dirty="0"/>
              <a:t> </a:t>
            </a:r>
            <a:r>
              <a:rPr lang="de-DE" dirty="0" err="1" smtClean="0"/>
              <a:t>towards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future</a:t>
            </a:r>
            <a:r>
              <a:rPr lang="de-DE" dirty="0" smtClean="0"/>
              <a:t> </a:t>
            </a:r>
            <a:r>
              <a:rPr lang="de-DE" dirty="0" err="1" smtClean="0"/>
              <a:t>coming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Messiah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4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BETWEEN PENTECOST &amp; PAROUSIA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All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/>
              <a:t>C</a:t>
            </a:r>
            <a:r>
              <a:rPr lang="de-DE" dirty="0" smtClean="0"/>
              <a:t>hristian </a:t>
            </a:r>
            <a:r>
              <a:rPr lang="de-DE" dirty="0" err="1" smtClean="0"/>
              <a:t>life</a:t>
            </a:r>
            <a:r>
              <a:rPr lang="de-DE" dirty="0" smtClean="0"/>
              <a:t>, </a:t>
            </a:r>
            <a:r>
              <a:rPr lang="de-DE" dirty="0" err="1" smtClean="0"/>
              <a:t>worship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service</a:t>
            </a:r>
            <a:r>
              <a:rPr lang="de-DE" dirty="0" smtClean="0"/>
              <a:t> </a:t>
            </a:r>
            <a:r>
              <a:rPr lang="de-DE" dirty="0" err="1" smtClean="0"/>
              <a:t>takes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b="1" dirty="0" smtClean="0"/>
              <a:t>BETWEEN</a:t>
            </a:r>
          </a:p>
          <a:p>
            <a:pPr marL="0" indent="0">
              <a:buNone/>
            </a:pPr>
            <a:r>
              <a:rPr lang="de-DE" b="1" dirty="0"/>
              <a:t>	</a:t>
            </a:r>
            <a:r>
              <a:rPr lang="de-DE" b="1" dirty="0" smtClean="0"/>
              <a:t>First Coming </a:t>
            </a:r>
            <a:r>
              <a:rPr lang="de-DE" b="1" dirty="0" err="1" smtClean="0"/>
              <a:t>of</a:t>
            </a:r>
            <a:r>
              <a:rPr lang="de-DE" b="1" dirty="0" smtClean="0"/>
              <a:t> Jesus </a:t>
            </a:r>
            <a:r>
              <a:rPr lang="de-DE" b="1" dirty="0" err="1" smtClean="0"/>
              <a:t>and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/>
              <a:t>	</a:t>
            </a:r>
            <a:r>
              <a:rPr lang="de-DE" b="1" dirty="0" smtClean="0"/>
              <a:t>Second Coming </a:t>
            </a:r>
            <a:r>
              <a:rPr lang="de-DE" b="1" dirty="0" err="1" smtClean="0"/>
              <a:t>of</a:t>
            </a:r>
            <a:r>
              <a:rPr lang="de-DE" b="1" dirty="0" smtClean="0"/>
              <a:t> Jesus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expressing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in Jesus</a:t>
            </a:r>
          </a:p>
          <a:p>
            <a:pPr marL="0" indent="0">
              <a:buNone/>
            </a:pP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He will do </a:t>
            </a:r>
            <a:r>
              <a:rPr lang="de-DE" dirty="0" err="1" smtClean="0"/>
              <a:t>when</a:t>
            </a:r>
            <a:r>
              <a:rPr lang="de-DE" dirty="0" smtClean="0"/>
              <a:t> Jesus </a:t>
            </a:r>
            <a:r>
              <a:rPr lang="de-DE" dirty="0" err="1" smtClean="0"/>
              <a:t>comes</a:t>
            </a:r>
            <a:r>
              <a:rPr lang="de-DE" dirty="0" smtClean="0"/>
              <a:t> in </a:t>
            </a:r>
            <a:r>
              <a:rPr lang="de-DE" dirty="0" err="1" smtClean="0"/>
              <a:t>glory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4374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revelation of the deepest longing of Jesus:</a:t>
            </a:r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fervent</a:t>
            </a:r>
            <a:r>
              <a:rPr lang="de-DE" dirty="0" smtClean="0"/>
              <a:t> </a:t>
            </a:r>
            <a:r>
              <a:rPr lang="de-DE" dirty="0" err="1" smtClean="0"/>
              <a:t>desire</a:t>
            </a:r>
            <a:r>
              <a:rPr lang="de-DE" dirty="0" smtClean="0"/>
              <a:t> I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desired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eat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Passover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I </a:t>
            </a:r>
            <a:r>
              <a:rPr lang="de-DE" dirty="0" err="1" smtClean="0"/>
              <a:t>suffer</a:t>
            </a:r>
            <a:r>
              <a:rPr lang="de-DE" dirty="0" smtClean="0"/>
              <a:t>; </a:t>
            </a:r>
            <a:r>
              <a:rPr lang="de-DE" dirty="0" err="1" smtClean="0"/>
              <a:t>for</a:t>
            </a:r>
            <a:r>
              <a:rPr lang="de-DE" dirty="0" smtClean="0"/>
              <a:t> I </a:t>
            </a:r>
            <a:r>
              <a:rPr lang="de-DE" dirty="0" err="1" smtClean="0"/>
              <a:t>say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, I will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longer</a:t>
            </a:r>
            <a:r>
              <a:rPr lang="de-DE" dirty="0" smtClean="0"/>
              <a:t> </a:t>
            </a:r>
            <a:r>
              <a:rPr lang="de-DE" dirty="0" err="1" smtClean="0"/>
              <a:t>eat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fulfilled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Kingdom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.“ (Luke 22: 15 – 16).</a:t>
            </a:r>
          </a:p>
          <a:p>
            <a:pPr marL="0" indent="0">
              <a:buNone/>
            </a:pPr>
            <a:r>
              <a:rPr lang="en-GB" dirty="0" smtClean="0"/>
              <a:t>“F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eat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bread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smtClean="0"/>
              <a:t>drink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cup</a:t>
            </a:r>
            <a:r>
              <a:rPr lang="de-DE" dirty="0" smtClean="0"/>
              <a:t>,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proclaim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Lord‘s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 </a:t>
            </a:r>
            <a:r>
              <a:rPr lang="de-DE" dirty="0" err="1" smtClean="0"/>
              <a:t>until</a:t>
            </a:r>
            <a:r>
              <a:rPr lang="de-DE" dirty="0" smtClean="0"/>
              <a:t> he </a:t>
            </a:r>
            <a:r>
              <a:rPr lang="de-DE" dirty="0" err="1" smtClean="0"/>
              <a:t>comes</a:t>
            </a:r>
            <a:r>
              <a:rPr lang="de-DE" dirty="0" smtClean="0"/>
              <a:t>.“ (1 </a:t>
            </a:r>
            <a:r>
              <a:rPr lang="de-DE" dirty="0" err="1" smtClean="0"/>
              <a:t>Cor</a:t>
            </a:r>
            <a:r>
              <a:rPr lang="de-DE" dirty="0" smtClean="0"/>
              <a:t>. 11: 26).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2789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THE HOLY SPIRIT AS THE LONGING OF THE FATHER‘S HEART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receive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longings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God‘s</a:t>
            </a:r>
            <a:r>
              <a:rPr lang="de-DE" dirty="0" smtClean="0"/>
              <a:t> </a:t>
            </a:r>
            <a:r>
              <a:rPr lang="de-DE" dirty="0" err="1" smtClean="0"/>
              <a:t>heart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poured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hearts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Our</a:t>
            </a:r>
            <a:r>
              <a:rPr lang="de-DE" dirty="0" smtClean="0"/>
              <a:t> human </a:t>
            </a:r>
            <a:r>
              <a:rPr lang="de-DE" dirty="0" err="1" smtClean="0"/>
              <a:t>desires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purified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transformed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desires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Jesus.</a:t>
            </a:r>
          </a:p>
          <a:p>
            <a:pPr marL="0" indent="0">
              <a:buNone/>
            </a:pPr>
            <a:r>
              <a:rPr lang="en-GB" dirty="0" smtClean="0"/>
              <a:t>“I came to cast fire on the earth; and would that it were already kindled! I have a baptism to be baptized with; and how I am constrained until it is accomplished.” </a:t>
            </a:r>
            <a:r>
              <a:rPr lang="en-GB" smtClean="0"/>
              <a:t>(Luke 12: 49).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11415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1065</Words>
  <Application>Microsoft Office PowerPoint</Application>
  <PresentationFormat>Bildschirmpräsentation (4:3)</PresentationFormat>
  <Paragraphs>77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Larissa</vt:lpstr>
      <vt:lpstr>PENTECOST AND PAROUSIA</vt:lpstr>
      <vt:lpstr>THE GIFT OF THE HOLY SPIRIT</vt:lpstr>
      <vt:lpstr>PAST, PRESENT &amp; FUTURE</vt:lpstr>
      <vt:lpstr>PowerPoint-Präsentation</vt:lpstr>
      <vt:lpstr>GOD REMEMBERS AND WE REMEMBER</vt:lpstr>
      <vt:lpstr>REMEMBERING THE PROMISES</vt:lpstr>
      <vt:lpstr>BETWEEN PENTECOST &amp; PAROUSIA</vt:lpstr>
      <vt:lpstr>PowerPoint-Präsentation</vt:lpstr>
      <vt:lpstr>THE HOLY SPIRIT AS THE LONGING OF THE FATHER‘S HEART</vt:lpstr>
      <vt:lpstr>PowerPoint-Präsentation</vt:lpstr>
      <vt:lpstr>THE PROMISES</vt:lpstr>
      <vt:lpstr>PROMISES ARE FOR ALL</vt:lpstr>
      <vt:lpstr>PURIFICATION</vt:lpstr>
      <vt:lpstr>LONGINGS breathed into us by the Holy Spirit</vt:lpstr>
      <vt:lpstr>WHAT DO WE HAVE TO DO?</vt:lpstr>
      <vt:lpstr>PowerPoint-Präsentation</vt:lpstr>
      <vt:lpstr>PowerPoint-Präsentation</vt:lpstr>
      <vt:lpstr>THEREFORE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PENTECOST AND PAROUSIA</dc:title>
  <dc:creator>Peter Hocken</dc:creator>
  <cp:lastModifiedBy>Peter Hocken</cp:lastModifiedBy>
  <cp:revision>23</cp:revision>
  <dcterms:created xsi:type="dcterms:W3CDTF">2015-06-10T10:32:48Z</dcterms:created>
  <dcterms:modified xsi:type="dcterms:W3CDTF">2015-07-01T16:13:41Z</dcterms:modified>
</cp:coreProperties>
</file>