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82" r:id="rId4"/>
    <p:sldId id="258" r:id="rId5"/>
    <p:sldId id="260" r:id="rId6"/>
    <p:sldId id="259" r:id="rId7"/>
    <p:sldId id="283" r:id="rId8"/>
    <p:sldId id="284" r:id="rId9"/>
    <p:sldId id="261" r:id="rId10"/>
    <p:sldId id="262" r:id="rId11"/>
    <p:sldId id="273" r:id="rId12"/>
    <p:sldId id="274" r:id="rId13"/>
    <p:sldId id="285" r:id="rId14"/>
    <p:sldId id="279" r:id="rId15"/>
    <p:sldId id="278" r:id="rId16"/>
    <p:sldId id="275" r:id="rId17"/>
    <p:sldId id="287" r:id="rId18"/>
    <p:sldId id="288" r:id="rId19"/>
    <p:sldId id="289" r:id="rId2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134" y="-102"/>
      </p:cViewPr>
      <p:guideLst>
        <p:guide orient="horz" pos="2160"/>
        <p:guide pos="2880"/>
      </p:guideLst>
    </p:cSldViewPr>
  </p:slideViewPr>
  <p:notesTextViewPr>
    <p:cViewPr>
      <p:scale>
        <a:sx n="1" d="1"/>
        <a:sy n="1" d="1"/>
      </p:scale>
      <p:origin x="0" y="0"/>
    </p:cViewPr>
  </p:notesTextViewPr>
  <p:sorterViewPr>
    <p:cViewPr>
      <p:scale>
        <a:sx n="100" d="100"/>
        <a:sy n="100" d="100"/>
      </p:scale>
      <p:origin x="0" y="53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121D90-DEC2-4398-8D1D-5157D81720EA}" type="datetimeFigureOut">
              <a:rPr lang="de-DE" smtClean="0"/>
              <a:t>18.06.2015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0724BD-BD8D-40B1-AE35-9E04052F77E3}" type="slidenum">
              <a:rPr lang="de-DE" smtClean="0"/>
              <a:t>‹Nr.›</a:t>
            </a:fld>
            <a:endParaRPr lang="de-DE"/>
          </a:p>
        </p:txBody>
      </p:sp>
    </p:spTree>
    <p:extLst>
      <p:ext uri="{BB962C8B-B14F-4D97-AF65-F5344CB8AC3E}">
        <p14:creationId xmlns:p14="http://schemas.microsoft.com/office/powerpoint/2010/main" val="4083455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EBAC3E3-FC7D-4ED0-BCCC-3347D16ECB2D}"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967101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EBAC3E3-FC7D-4ED0-BCCC-3347D16ECB2D}"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1013224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EBAC3E3-FC7D-4ED0-BCCC-3347D16ECB2D}"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333368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EBAC3E3-FC7D-4ED0-BCCC-3347D16ECB2D}"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318428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EEBAC3E3-FC7D-4ED0-BCCC-3347D16ECB2D}"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601210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EBAC3E3-FC7D-4ED0-BCCC-3347D16ECB2D}" type="datetimeFigureOut">
              <a:rPr lang="de-DE" smtClean="0"/>
              <a:t>18.06.2015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812650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EBAC3E3-FC7D-4ED0-BCCC-3347D16ECB2D}" type="datetimeFigureOut">
              <a:rPr lang="de-DE" smtClean="0"/>
              <a:t>18.06.2015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1962322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EBAC3E3-FC7D-4ED0-BCCC-3347D16ECB2D}" type="datetimeFigureOut">
              <a:rPr lang="de-DE" smtClean="0"/>
              <a:t>18.06.2015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397974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EBAC3E3-FC7D-4ED0-BCCC-3347D16ECB2D}" type="datetimeFigureOut">
              <a:rPr lang="de-DE" smtClean="0"/>
              <a:t>18.06.2015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1150756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EBAC3E3-FC7D-4ED0-BCCC-3347D16ECB2D}" type="datetimeFigureOut">
              <a:rPr lang="de-DE" smtClean="0"/>
              <a:t>18.06.2015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291993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EBAC3E3-FC7D-4ED0-BCCC-3347D16ECB2D}" type="datetimeFigureOut">
              <a:rPr lang="de-DE" smtClean="0"/>
              <a:t>18.06.2015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D424BB4-DAB1-4337-AFA6-E239B47FE060}" type="slidenum">
              <a:rPr lang="de-DE" smtClean="0"/>
              <a:t>‹Nr.›</a:t>
            </a:fld>
            <a:endParaRPr lang="de-DE"/>
          </a:p>
        </p:txBody>
      </p:sp>
    </p:spTree>
    <p:extLst>
      <p:ext uri="{BB962C8B-B14F-4D97-AF65-F5344CB8AC3E}">
        <p14:creationId xmlns:p14="http://schemas.microsoft.com/office/powerpoint/2010/main" val="294368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BAC3E3-FC7D-4ED0-BCCC-3347D16ECB2D}" type="datetimeFigureOut">
              <a:rPr lang="de-DE" smtClean="0"/>
              <a:t>18.06.2015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24BB4-DAB1-4337-AFA6-E239B47FE060}" type="slidenum">
              <a:rPr lang="de-DE" smtClean="0"/>
              <a:t>‹Nr.›</a:t>
            </a:fld>
            <a:endParaRPr lang="de-DE"/>
          </a:p>
        </p:txBody>
      </p:sp>
    </p:spTree>
    <p:extLst>
      <p:ext uri="{BB962C8B-B14F-4D97-AF65-F5344CB8AC3E}">
        <p14:creationId xmlns:p14="http://schemas.microsoft.com/office/powerpoint/2010/main" val="2265682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PENTECOST AND PAROUSIA</a:t>
            </a:r>
            <a:endParaRPr lang="de-DE" dirty="0"/>
          </a:p>
        </p:txBody>
      </p:sp>
      <p:sp>
        <p:nvSpPr>
          <p:cNvPr id="3" name="Untertitel 2"/>
          <p:cNvSpPr>
            <a:spLocks noGrp="1"/>
          </p:cNvSpPr>
          <p:nvPr>
            <p:ph type="subTitle" idx="1"/>
          </p:nvPr>
        </p:nvSpPr>
        <p:spPr/>
        <p:txBody>
          <a:bodyPr/>
          <a:lstStyle/>
          <a:p>
            <a:r>
              <a:rPr lang="de-DE" b="1" dirty="0" smtClean="0"/>
              <a:t>4. </a:t>
            </a:r>
            <a:r>
              <a:rPr lang="de-DE" b="1" dirty="0" err="1" smtClean="0"/>
              <a:t>Why</a:t>
            </a:r>
            <a:r>
              <a:rPr lang="de-DE" b="1" dirty="0" smtClean="0"/>
              <a:t> Israel </a:t>
            </a:r>
            <a:r>
              <a:rPr lang="de-DE" b="1" dirty="0" err="1" smtClean="0"/>
              <a:t>is</a:t>
            </a:r>
            <a:r>
              <a:rPr lang="de-DE" b="1" dirty="0" smtClean="0"/>
              <a:t> </a:t>
            </a:r>
            <a:r>
              <a:rPr lang="de-DE" b="1" dirty="0" err="1" smtClean="0"/>
              <a:t>Important</a:t>
            </a:r>
            <a:endParaRPr lang="de-DE" b="1" dirty="0" smtClean="0"/>
          </a:p>
          <a:p>
            <a:endParaRPr lang="de-DE" b="1" dirty="0" smtClean="0"/>
          </a:p>
          <a:p>
            <a:r>
              <a:rPr lang="de-DE" b="1" dirty="0" smtClean="0"/>
              <a:t>The </a:t>
            </a:r>
            <a:r>
              <a:rPr lang="de-DE" b="1" dirty="0" err="1" smtClean="0"/>
              <a:t>Role</a:t>
            </a:r>
            <a:r>
              <a:rPr lang="de-DE" b="1" dirty="0" smtClean="0"/>
              <a:t> </a:t>
            </a:r>
            <a:r>
              <a:rPr lang="de-DE" b="1" dirty="0" err="1" smtClean="0"/>
              <a:t>of</a:t>
            </a:r>
            <a:r>
              <a:rPr lang="de-DE" b="1" dirty="0" smtClean="0"/>
              <a:t> Israel</a:t>
            </a:r>
            <a:endParaRPr lang="de-DE" b="1" dirty="0"/>
          </a:p>
        </p:txBody>
      </p:sp>
    </p:spTree>
    <p:extLst>
      <p:ext uri="{BB962C8B-B14F-4D97-AF65-F5344CB8AC3E}">
        <p14:creationId xmlns:p14="http://schemas.microsoft.com/office/powerpoint/2010/main" val="1067974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SET APART FOR GOD</a:t>
            </a:r>
            <a:endParaRPr lang="de-DE" dirty="0"/>
          </a:p>
        </p:txBody>
      </p:sp>
      <p:sp>
        <p:nvSpPr>
          <p:cNvPr id="3" name="Inhaltsplatzhalter 2"/>
          <p:cNvSpPr>
            <a:spLocks noGrp="1"/>
          </p:cNvSpPr>
          <p:nvPr>
            <p:ph idx="1"/>
          </p:nvPr>
        </p:nvSpPr>
        <p:spPr/>
        <p:txBody>
          <a:bodyPr/>
          <a:lstStyle/>
          <a:p>
            <a:pPr marL="0" indent="0">
              <a:buNone/>
            </a:pPr>
            <a:r>
              <a:rPr lang="de-DE" dirty="0" err="1" smtClean="0"/>
              <a:t>To</a:t>
            </a:r>
            <a:r>
              <a:rPr lang="de-DE" dirty="0" smtClean="0"/>
              <a:t> </a:t>
            </a:r>
            <a:r>
              <a:rPr lang="de-DE" dirty="0" err="1" smtClean="0"/>
              <a:t>be</a:t>
            </a:r>
            <a:r>
              <a:rPr lang="de-DE" dirty="0" smtClean="0"/>
              <a:t> </a:t>
            </a:r>
            <a:r>
              <a:rPr lang="de-DE" dirty="0" err="1" smtClean="0"/>
              <a:t>made</a:t>
            </a:r>
            <a:r>
              <a:rPr lang="de-DE" dirty="0" smtClean="0"/>
              <a:t> </a:t>
            </a:r>
            <a:r>
              <a:rPr lang="de-DE" dirty="0" err="1" smtClean="0"/>
              <a:t>holy</a:t>
            </a:r>
            <a:r>
              <a:rPr lang="de-DE" dirty="0" smtClean="0"/>
              <a:t>, </a:t>
            </a:r>
            <a:r>
              <a:rPr lang="de-DE" dirty="0" err="1" smtClean="0"/>
              <a:t>the</a:t>
            </a:r>
            <a:r>
              <a:rPr lang="de-DE" dirty="0" smtClean="0"/>
              <a:t> </a:t>
            </a:r>
            <a:r>
              <a:rPr lang="de-DE" dirty="0" err="1" smtClean="0"/>
              <a:t>people</a:t>
            </a:r>
            <a:r>
              <a:rPr lang="de-DE" dirty="0" smtClean="0"/>
              <a:t> </a:t>
            </a:r>
            <a:r>
              <a:rPr lang="de-DE" dirty="0" err="1" smtClean="0"/>
              <a:t>of</a:t>
            </a:r>
            <a:r>
              <a:rPr lang="de-DE" dirty="0" smtClean="0"/>
              <a:t> Israel </a:t>
            </a:r>
            <a:r>
              <a:rPr lang="de-DE" dirty="0" err="1" smtClean="0"/>
              <a:t>have</a:t>
            </a:r>
            <a:r>
              <a:rPr lang="de-DE" dirty="0" smtClean="0"/>
              <a:t> </a:t>
            </a:r>
            <a:r>
              <a:rPr lang="de-DE" dirty="0" err="1" smtClean="0"/>
              <a:t>to</a:t>
            </a:r>
            <a:r>
              <a:rPr lang="de-DE" dirty="0" smtClean="0"/>
              <a:t> separate </a:t>
            </a:r>
            <a:r>
              <a:rPr lang="de-DE" dirty="0" err="1" smtClean="0"/>
              <a:t>themselves</a:t>
            </a:r>
            <a:r>
              <a:rPr lang="de-DE" dirty="0" smtClean="0"/>
              <a:t> </a:t>
            </a:r>
            <a:r>
              <a:rPr lang="de-DE" dirty="0" err="1" smtClean="0"/>
              <a:t>from</a:t>
            </a:r>
            <a:r>
              <a:rPr lang="de-DE" dirty="0" smtClean="0"/>
              <a:t> </a:t>
            </a:r>
            <a:r>
              <a:rPr lang="de-DE" dirty="0" err="1" smtClean="0"/>
              <a:t>the</a:t>
            </a:r>
            <a:r>
              <a:rPr lang="de-DE" dirty="0" smtClean="0"/>
              <a:t> </a:t>
            </a:r>
            <a:r>
              <a:rPr lang="de-DE" dirty="0" err="1" smtClean="0"/>
              <a:t>ways</a:t>
            </a:r>
            <a:r>
              <a:rPr lang="de-DE" dirty="0" smtClean="0"/>
              <a:t> </a:t>
            </a:r>
            <a:r>
              <a:rPr lang="de-DE" dirty="0" err="1" smtClean="0"/>
              <a:t>of</a:t>
            </a:r>
            <a:r>
              <a:rPr lang="de-DE" dirty="0" smtClean="0"/>
              <a:t> </a:t>
            </a:r>
            <a:r>
              <a:rPr lang="de-DE" dirty="0" err="1" smtClean="0"/>
              <a:t>the</a:t>
            </a:r>
            <a:r>
              <a:rPr lang="de-DE" dirty="0" smtClean="0"/>
              <a:t> </a:t>
            </a:r>
            <a:r>
              <a:rPr lang="de-DE" dirty="0" err="1" smtClean="0"/>
              <a:t>surrounding</a:t>
            </a:r>
            <a:r>
              <a:rPr lang="de-DE" dirty="0" smtClean="0"/>
              <a:t> </a:t>
            </a:r>
            <a:r>
              <a:rPr lang="de-DE" dirty="0" err="1" smtClean="0"/>
              <a:t>peoples</a:t>
            </a:r>
            <a:r>
              <a:rPr lang="de-DE" dirty="0" smtClean="0"/>
              <a:t>, </a:t>
            </a:r>
            <a:r>
              <a:rPr lang="de-DE" dirty="0" err="1" smtClean="0"/>
              <a:t>the</a:t>
            </a:r>
            <a:r>
              <a:rPr lang="de-DE" dirty="0" smtClean="0"/>
              <a:t> </a:t>
            </a:r>
            <a:r>
              <a:rPr lang="de-DE" dirty="0" err="1" smtClean="0"/>
              <a:t>Canaanites</a:t>
            </a:r>
            <a:r>
              <a:rPr lang="de-DE" dirty="0" smtClean="0"/>
              <a:t>, </a:t>
            </a:r>
            <a:r>
              <a:rPr lang="de-DE" dirty="0" err="1" smtClean="0"/>
              <a:t>and</a:t>
            </a:r>
            <a:r>
              <a:rPr lang="de-DE" dirty="0" smtClean="0"/>
              <a:t> </a:t>
            </a:r>
            <a:r>
              <a:rPr lang="de-DE" dirty="0" err="1" smtClean="0"/>
              <a:t>the</a:t>
            </a:r>
            <a:r>
              <a:rPr lang="de-DE" dirty="0" smtClean="0"/>
              <a:t> </a:t>
            </a:r>
            <a:r>
              <a:rPr lang="de-DE" dirty="0" err="1" smtClean="0"/>
              <a:t>Philistines</a:t>
            </a:r>
            <a:r>
              <a:rPr lang="de-DE" dirty="0" smtClean="0"/>
              <a:t>. Ex. 23: 32: </a:t>
            </a:r>
            <a:r>
              <a:rPr lang="en-GB" dirty="0" smtClean="0"/>
              <a:t>“</a:t>
            </a:r>
            <a:r>
              <a:rPr lang="de-DE" dirty="0" err="1" smtClean="0"/>
              <a:t>no</a:t>
            </a:r>
            <a:r>
              <a:rPr lang="de-DE" dirty="0" smtClean="0"/>
              <a:t> </a:t>
            </a:r>
            <a:r>
              <a:rPr lang="de-DE" dirty="0" err="1" smtClean="0"/>
              <a:t>covenant</a:t>
            </a:r>
            <a:r>
              <a:rPr lang="de-DE" dirty="0" smtClean="0"/>
              <a:t> </a:t>
            </a:r>
            <a:r>
              <a:rPr lang="de-DE" dirty="0" err="1" smtClean="0"/>
              <a:t>with</a:t>
            </a:r>
            <a:r>
              <a:rPr lang="de-DE" dirty="0" smtClean="0"/>
              <a:t> </a:t>
            </a:r>
            <a:r>
              <a:rPr lang="de-DE" dirty="0" err="1" smtClean="0"/>
              <a:t>them</a:t>
            </a:r>
            <a:r>
              <a:rPr lang="de-DE" dirty="0" smtClean="0"/>
              <a:t>“.</a:t>
            </a:r>
          </a:p>
          <a:p>
            <a:pPr marL="0" indent="0">
              <a:buNone/>
            </a:pPr>
            <a:r>
              <a:rPr lang="de-DE" dirty="0" smtClean="0"/>
              <a:t>This </a:t>
            </a:r>
            <a:r>
              <a:rPr lang="de-DE" dirty="0" err="1" smtClean="0"/>
              <a:t>is</a:t>
            </a:r>
            <a:r>
              <a:rPr lang="de-DE" dirty="0" smtClean="0"/>
              <a:t> essential in </a:t>
            </a:r>
            <a:r>
              <a:rPr lang="de-DE" dirty="0" err="1" smtClean="0"/>
              <a:t>the</a:t>
            </a:r>
            <a:r>
              <a:rPr lang="de-DE" dirty="0" smtClean="0"/>
              <a:t> </a:t>
            </a:r>
            <a:r>
              <a:rPr lang="de-DE" dirty="0" err="1" smtClean="0"/>
              <a:t>fight</a:t>
            </a:r>
            <a:r>
              <a:rPr lang="de-DE" dirty="0" smtClean="0"/>
              <a:t> </a:t>
            </a:r>
            <a:r>
              <a:rPr lang="de-DE" dirty="0" err="1" smtClean="0"/>
              <a:t>against</a:t>
            </a:r>
            <a:r>
              <a:rPr lang="de-DE" dirty="0" smtClean="0"/>
              <a:t> </a:t>
            </a:r>
            <a:r>
              <a:rPr lang="de-DE" dirty="0" err="1" smtClean="0"/>
              <a:t>idolatry</a:t>
            </a:r>
            <a:r>
              <a:rPr lang="de-DE" dirty="0" smtClean="0"/>
              <a:t>. See Deut. 7: 1 – 5.</a:t>
            </a:r>
          </a:p>
          <a:p>
            <a:pPr marL="0" indent="0">
              <a:buNone/>
            </a:pPr>
            <a:r>
              <a:rPr lang="de-DE" dirty="0" smtClean="0"/>
              <a:t>The </a:t>
            </a:r>
            <a:r>
              <a:rPr lang="de-DE" dirty="0" err="1" smtClean="0"/>
              <a:t>battle</a:t>
            </a:r>
            <a:r>
              <a:rPr lang="de-DE" dirty="0" smtClean="0"/>
              <a:t> </a:t>
            </a:r>
            <a:r>
              <a:rPr lang="de-DE" dirty="0" err="1" smtClean="0"/>
              <a:t>against</a:t>
            </a:r>
            <a:r>
              <a:rPr lang="de-DE" dirty="0" smtClean="0"/>
              <a:t> </a:t>
            </a:r>
            <a:r>
              <a:rPr lang="de-DE" dirty="0" err="1" smtClean="0"/>
              <a:t>idolatry</a:t>
            </a:r>
            <a:r>
              <a:rPr lang="de-DE" dirty="0" smtClean="0"/>
              <a:t> </a:t>
            </a:r>
            <a:r>
              <a:rPr lang="de-DE" dirty="0" err="1" smtClean="0"/>
              <a:t>lasts</a:t>
            </a:r>
            <a:r>
              <a:rPr lang="de-DE" dirty="0" smtClean="0"/>
              <a:t> </a:t>
            </a:r>
            <a:r>
              <a:rPr lang="de-DE" dirty="0" err="1" smtClean="0"/>
              <a:t>for</a:t>
            </a:r>
            <a:r>
              <a:rPr lang="de-DE" dirty="0" smtClean="0"/>
              <a:t> 600 </a:t>
            </a:r>
            <a:r>
              <a:rPr lang="de-DE" dirty="0" err="1" smtClean="0"/>
              <a:t>years</a:t>
            </a:r>
            <a:r>
              <a:rPr lang="de-DE" dirty="0" smtClean="0"/>
              <a:t>. </a:t>
            </a:r>
            <a:r>
              <a:rPr lang="de-DE" dirty="0" err="1" smtClean="0"/>
              <a:t>It</a:t>
            </a:r>
            <a:r>
              <a:rPr lang="de-DE" dirty="0" smtClean="0"/>
              <a:t> </a:t>
            </a:r>
            <a:r>
              <a:rPr lang="de-DE" dirty="0" err="1" smtClean="0"/>
              <a:t>is</a:t>
            </a:r>
            <a:r>
              <a:rPr lang="de-DE" dirty="0" smtClean="0"/>
              <a:t> </a:t>
            </a:r>
            <a:r>
              <a:rPr lang="de-DE" dirty="0" err="1" smtClean="0"/>
              <a:t>only</a:t>
            </a:r>
            <a:r>
              <a:rPr lang="de-DE" dirty="0" smtClean="0"/>
              <a:t> </a:t>
            </a:r>
            <a:r>
              <a:rPr lang="de-DE" dirty="0" err="1" smtClean="0"/>
              <a:t>really</a:t>
            </a:r>
            <a:r>
              <a:rPr lang="de-DE" dirty="0" smtClean="0"/>
              <a:t> </a:t>
            </a:r>
            <a:r>
              <a:rPr lang="de-DE" dirty="0" err="1" smtClean="0"/>
              <a:t>won</a:t>
            </a:r>
            <a:r>
              <a:rPr lang="de-DE" dirty="0" smtClean="0"/>
              <a:t> after </a:t>
            </a:r>
            <a:r>
              <a:rPr lang="de-DE" dirty="0" err="1" smtClean="0"/>
              <a:t>the</a:t>
            </a:r>
            <a:r>
              <a:rPr lang="de-DE" dirty="0" smtClean="0"/>
              <a:t> </a:t>
            </a:r>
            <a:r>
              <a:rPr lang="de-DE" dirty="0" err="1" smtClean="0"/>
              <a:t>exile</a:t>
            </a:r>
            <a:r>
              <a:rPr lang="de-DE" dirty="0" smtClean="0"/>
              <a:t>.</a:t>
            </a:r>
            <a:endParaRPr lang="de-DE" dirty="0"/>
          </a:p>
        </p:txBody>
      </p:sp>
    </p:spTree>
    <p:extLst>
      <p:ext uri="{BB962C8B-B14F-4D97-AF65-F5344CB8AC3E}">
        <p14:creationId xmlns:p14="http://schemas.microsoft.com/office/powerpoint/2010/main" val="746239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GOD FORMS HIS PEOPLE</a:t>
            </a:r>
            <a:endParaRPr lang="de-DE" dirty="0"/>
          </a:p>
        </p:txBody>
      </p:sp>
      <p:sp>
        <p:nvSpPr>
          <p:cNvPr id="3" name="Inhaltsplatzhalter 2"/>
          <p:cNvSpPr>
            <a:spLocks noGrp="1"/>
          </p:cNvSpPr>
          <p:nvPr>
            <p:ph idx="1"/>
          </p:nvPr>
        </p:nvSpPr>
        <p:spPr/>
        <p:txBody>
          <a:bodyPr/>
          <a:lstStyle/>
          <a:p>
            <a:pPr marL="0" indent="0">
              <a:buNone/>
            </a:pPr>
            <a:r>
              <a:rPr lang="de-DE" dirty="0" err="1" smtClean="0"/>
              <a:t>God</a:t>
            </a:r>
            <a:r>
              <a:rPr lang="de-DE" dirty="0" smtClean="0"/>
              <a:t> </a:t>
            </a:r>
            <a:r>
              <a:rPr lang="de-DE" dirty="0" err="1" smtClean="0"/>
              <a:t>forms</a:t>
            </a:r>
            <a:r>
              <a:rPr lang="de-DE" dirty="0" smtClean="0"/>
              <a:t> </a:t>
            </a:r>
            <a:r>
              <a:rPr lang="de-DE" dirty="0" err="1" smtClean="0"/>
              <a:t>his</a:t>
            </a:r>
            <a:r>
              <a:rPr lang="de-DE" dirty="0" smtClean="0"/>
              <a:t> People:</a:t>
            </a:r>
          </a:p>
          <a:p>
            <a:pPr>
              <a:buFont typeface="Arial" charset="0"/>
              <a:buChar char="•"/>
            </a:pPr>
            <a:r>
              <a:rPr lang="de-DE" dirty="0" err="1" smtClean="0"/>
              <a:t>By</a:t>
            </a:r>
            <a:r>
              <a:rPr lang="de-DE" dirty="0" smtClean="0"/>
              <a:t> </a:t>
            </a:r>
            <a:r>
              <a:rPr lang="de-DE" dirty="0" err="1" smtClean="0"/>
              <a:t>giving</a:t>
            </a:r>
            <a:r>
              <a:rPr lang="de-DE" dirty="0" smtClean="0"/>
              <a:t> </a:t>
            </a:r>
            <a:r>
              <a:rPr lang="de-DE" dirty="0" err="1" smtClean="0"/>
              <a:t>them</a:t>
            </a:r>
            <a:r>
              <a:rPr lang="de-DE" dirty="0" smtClean="0"/>
              <a:t> </a:t>
            </a:r>
            <a:r>
              <a:rPr lang="de-DE" dirty="0" err="1" smtClean="0"/>
              <a:t>his</a:t>
            </a:r>
            <a:r>
              <a:rPr lang="de-DE" dirty="0" smtClean="0"/>
              <a:t> </a:t>
            </a:r>
            <a:r>
              <a:rPr lang="de-DE" dirty="0" err="1" smtClean="0"/>
              <a:t>laws</a:t>
            </a:r>
            <a:r>
              <a:rPr lang="de-DE" dirty="0" smtClean="0"/>
              <a:t> </a:t>
            </a:r>
            <a:r>
              <a:rPr lang="de-DE" dirty="0" err="1" smtClean="0"/>
              <a:t>and</a:t>
            </a:r>
            <a:r>
              <a:rPr lang="de-DE" dirty="0" smtClean="0"/>
              <a:t> </a:t>
            </a:r>
            <a:r>
              <a:rPr lang="de-DE" dirty="0" err="1" smtClean="0"/>
              <a:t>commandments</a:t>
            </a:r>
            <a:endParaRPr lang="de-DE" dirty="0" smtClean="0"/>
          </a:p>
          <a:p>
            <a:pPr>
              <a:buFont typeface="Arial" charset="0"/>
              <a:buChar char="•"/>
            </a:pPr>
            <a:r>
              <a:rPr lang="de-DE" dirty="0" err="1" smtClean="0"/>
              <a:t>By</a:t>
            </a:r>
            <a:r>
              <a:rPr lang="de-DE" dirty="0" smtClean="0"/>
              <a:t> </a:t>
            </a:r>
            <a:r>
              <a:rPr lang="de-DE" dirty="0" err="1" smtClean="0"/>
              <a:t>instructing</a:t>
            </a:r>
            <a:r>
              <a:rPr lang="de-DE" dirty="0" smtClean="0"/>
              <a:t> </a:t>
            </a:r>
            <a:r>
              <a:rPr lang="de-DE" dirty="0" err="1" smtClean="0"/>
              <a:t>them</a:t>
            </a:r>
            <a:r>
              <a:rPr lang="de-DE" dirty="0" smtClean="0"/>
              <a:t> </a:t>
            </a:r>
            <a:r>
              <a:rPr lang="de-DE" dirty="0" err="1" smtClean="0"/>
              <a:t>how</a:t>
            </a:r>
            <a:r>
              <a:rPr lang="de-DE" dirty="0" smtClean="0"/>
              <a:t> </a:t>
            </a:r>
            <a:r>
              <a:rPr lang="de-DE" dirty="0" err="1" smtClean="0"/>
              <a:t>to</a:t>
            </a:r>
            <a:r>
              <a:rPr lang="de-DE" dirty="0" smtClean="0"/>
              <a:t> </a:t>
            </a:r>
            <a:r>
              <a:rPr lang="de-DE" dirty="0" err="1" smtClean="0"/>
              <a:t>worship</a:t>
            </a:r>
            <a:r>
              <a:rPr lang="de-DE" dirty="0" smtClean="0"/>
              <a:t> </a:t>
            </a:r>
          </a:p>
          <a:p>
            <a:pPr>
              <a:buFont typeface="Arial" charset="0"/>
              <a:buChar char="•"/>
            </a:pPr>
            <a:r>
              <a:rPr lang="de-DE" dirty="0" err="1" smtClean="0"/>
              <a:t>By</a:t>
            </a:r>
            <a:r>
              <a:rPr lang="de-DE" dirty="0" smtClean="0"/>
              <a:t> </a:t>
            </a:r>
            <a:r>
              <a:rPr lang="de-DE" dirty="0" err="1" smtClean="0"/>
              <a:t>giving</a:t>
            </a:r>
            <a:r>
              <a:rPr lang="de-DE" dirty="0" smtClean="0"/>
              <a:t> </a:t>
            </a:r>
            <a:r>
              <a:rPr lang="de-DE" dirty="0" err="1" smtClean="0"/>
              <a:t>them</a:t>
            </a:r>
            <a:r>
              <a:rPr lang="de-DE" dirty="0" smtClean="0"/>
              <a:t> </a:t>
            </a:r>
            <a:r>
              <a:rPr lang="de-DE" dirty="0" err="1" smtClean="0"/>
              <a:t>the</a:t>
            </a:r>
            <a:r>
              <a:rPr lang="de-DE" dirty="0" smtClean="0"/>
              <a:t> </a:t>
            </a:r>
            <a:r>
              <a:rPr lang="de-DE" dirty="0" err="1" smtClean="0"/>
              <a:t>feasts</a:t>
            </a:r>
            <a:r>
              <a:rPr lang="de-DE" dirty="0" smtClean="0"/>
              <a:t> </a:t>
            </a:r>
            <a:r>
              <a:rPr lang="de-DE" dirty="0" err="1" smtClean="0"/>
              <a:t>of</a:t>
            </a:r>
            <a:r>
              <a:rPr lang="de-DE" dirty="0" smtClean="0"/>
              <a:t> Israel</a:t>
            </a:r>
          </a:p>
          <a:p>
            <a:pPr>
              <a:buFont typeface="Arial" charset="0"/>
              <a:buChar char="•"/>
            </a:pPr>
            <a:r>
              <a:rPr lang="de-DE" dirty="0" err="1" smtClean="0"/>
              <a:t>By</a:t>
            </a:r>
            <a:r>
              <a:rPr lang="de-DE" dirty="0" smtClean="0"/>
              <a:t> </a:t>
            </a:r>
            <a:r>
              <a:rPr lang="de-DE" dirty="0" err="1" smtClean="0"/>
              <a:t>sacrifices</a:t>
            </a:r>
            <a:r>
              <a:rPr lang="de-DE" dirty="0" smtClean="0"/>
              <a:t> </a:t>
            </a:r>
            <a:r>
              <a:rPr lang="de-DE" dirty="0" err="1" smtClean="0"/>
              <a:t>for</a:t>
            </a:r>
            <a:r>
              <a:rPr lang="de-DE" dirty="0" smtClean="0"/>
              <a:t> sin</a:t>
            </a:r>
          </a:p>
          <a:p>
            <a:pPr>
              <a:buFont typeface="Arial" charset="0"/>
              <a:buChar char="•"/>
            </a:pPr>
            <a:r>
              <a:rPr lang="de-DE" dirty="0" err="1" smtClean="0"/>
              <a:t>By</a:t>
            </a:r>
            <a:r>
              <a:rPr lang="de-DE" dirty="0" smtClean="0"/>
              <a:t> </a:t>
            </a:r>
            <a:r>
              <a:rPr lang="de-DE" dirty="0" err="1" smtClean="0"/>
              <a:t>sending</a:t>
            </a:r>
            <a:r>
              <a:rPr lang="de-DE" dirty="0" smtClean="0"/>
              <a:t> </a:t>
            </a:r>
            <a:r>
              <a:rPr lang="de-DE" dirty="0" err="1" smtClean="0"/>
              <a:t>the</a:t>
            </a:r>
            <a:r>
              <a:rPr lang="de-DE" dirty="0" smtClean="0"/>
              <a:t> </a:t>
            </a:r>
            <a:r>
              <a:rPr lang="de-DE" dirty="0" err="1" smtClean="0"/>
              <a:t>prophets</a:t>
            </a:r>
            <a:endParaRPr lang="de-DE" dirty="0" smtClean="0"/>
          </a:p>
          <a:p>
            <a:pPr>
              <a:buFont typeface="Arial" charset="0"/>
              <a:buChar char="•"/>
            </a:pPr>
            <a:r>
              <a:rPr lang="de-DE" dirty="0" err="1" smtClean="0"/>
              <a:t>By</a:t>
            </a:r>
            <a:r>
              <a:rPr lang="de-DE" dirty="0" smtClean="0"/>
              <a:t> </a:t>
            </a:r>
            <a:r>
              <a:rPr lang="de-DE" dirty="0" err="1" smtClean="0"/>
              <a:t>instruction</a:t>
            </a:r>
            <a:r>
              <a:rPr lang="de-DE" dirty="0" smtClean="0"/>
              <a:t> in </a:t>
            </a:r>
            <a:r>
              <a:rPr lang="de-DE" dirty="0" err="1" smtClean="0"/>
              <a:t>wisdom</a:t>
            </a:r>
            <a:endParaRPr lang="de-DE" dirty="0"/>
          </a:p>
        </p:txBody>
      </p:sp>
    </p:spTree>
    <p:extLst>
      <p:ext uri="{BB962C8B-B14F-4D97-AF65-F5344CB8AC3E}">
        <p14:creationId xmlns:p14="http://schemas.microsoft.com/office/powerpoint/2010/main" val="3331584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GOD LOOKS FOR RIGHTEOUSNESS</a:t>
            </a:r>
            <a:endParaRPr lang="de-DE" dirty="0"/>
          </a:p>
        </p:txBody>
      </p:sp>
      <p:sp>
        <p:nvSpPr>
          <p:cNvPr id="3" name="Inhaltsplatzhalter 2"/>
          <p:cNvSpPr>
            <a:spLocks noGrp="1"/>
          </p:cNvSpPr>
          <p:nvPr>
            <p:ph idx="1"/>
          </p:nvPr>
        </p:nvSpPr>
        <p:spPr>
          <a:xfrm>
            <a:off x="323528" y="1412776"/>
            <a:ext cx="8229600" cy="4525963"/>
          </a:xfrm>
        </p:spPr>
        <p:txBody>
          <a:bodyPr>
            <a:normAutofit fontScale="25000" lnSpcReduction="20000"/>
          </a:bodyPr>
          <a:lstStyle/>
          <a:p>
            <a:pPr marL="0" indent="0">
              <a:buNone/>
            </a:pPr>
            <a:r>
              <a:rPr lang="en-GB" sz="14400" dirty="0" smtClean="0"/>
              <a:t>“Who may ascend into the hill of the Lord? Or who may stand in his holy place? He who has clean hands and a pure heart, Who has not lifted up his soul to an idol, nor sworn deceitfully.” (Ps. 24: 3 – 4).</a:t>
            </a:r>
          </a:p>
          <a:p>
            <a:pPr marL="0" indent="0">
              <a:buNone/>
            </a:pPr>
            <a:r>
              <a:rPr lang="en-GB" sz="14400" dirty="0" smtClean="0"/>
              <a:t>“Blessed is the man who walks not in the counsel of the ungodly nor stands in the path of sinners, nor sits in the seat of the scornful. But his delight is in the law of the Lord, and in his law he meditates day and night.” (Ps. 1: 1 – 2).</a:t>
            </a:r>
          </a:p>
          <a:p>
            <a:pPr marL="0" indent="0">
              <a:buNone/>
            </a:pPr>
            <a:endParaRPr lang="en-GB" dirty="0"/>
          </a:p>
          <a:p>
            <a:pPr marL="0" indent="0">
              <a:buNone/>
            </a:pPr>
            <a:endParaRPr lang="en-GB" dirty="0" smtClean="0"/>
          </a:p>
          <a:p>
            <a:pPr marL="0" indent="0">
              <a:buNone/>
            </a:pPr>
            <a:r>
              <a:rPr lang="en-GB" dirty="0" smtClean="0"/>
              <a:t>“</a:t>
            </a:r>
            <a:r>
              <a:rPr lang="en-GB" dirty="0"/>
              <a:t>For Jerusalem’s sake I will not rest until her righteousness goes forth as brightness“ (Is. 62:1</a:t>
            </a:r>
            <a:r>
              <a:rPr lang="en-GB" dirty="0" smtClean="0"/>
              <a:t>).</a:t>
            </a:r>
            <a:endParaRPr lang="en-GB" dirty="0"/>
          </a:p>
          <a:p>
            <a:pPr marL="0" indent="0">
              <a:buNone/>
            </a:pPr>
            <a:endParaRPr lang="de-DE" dirty="0" smtClean="0"/>
          </a:p>
          <a:p>
            <a:pPr marL="0" indent="0">
              <a:buNone/>
            </a:pPr>
            <a:endParaRPr lang="de-DE" dirty="0" smtClean="0"/>
          </a:p>
          <a:p>
            <a:pPr marL="0" indent="0">
              <a:buNone/>
            </a:pPr>
            <a:r>
              <a:rPr lang="de-DE" dirty="0" smtClean="0"/>
              <a:t>Jer. 5: 1</a:t>
            </a:r>
          </a:p>
          <a:p>
            <a:pPr marL="0" indent="0">
              <a:buNone/>
            </a:pPr>
            <a:endParaRPr lang="de-DE" dirty="0"/>
          </a:p>
          <a:p>
            <a:pPr marL="0" indent="0">
              <a:buNone/>
            </a:pPr>
            <a:endParaRPr lang="de-DE" dirty="0" smtClean="0"/>
          </a:p>
          <a:p>
            <a:pPr marL="0" indent="0">
              <a:buNone/>
            </a:pPr>
            <a:r>
              <a:rPr lang="de-DE" dirty="0" smtClean="0"/>
              <a:t>John 1: 47 Jesus </a:t>
            </a:r>
            <a:r>
              <a:rPr lang="de-DE" dirty="0" err="1" smtClean="0"/>
              <a:t>and</a:t>
            </a:r>
            <a:r>
              <a:rPr lang="de-DE" dirty="0" smtClean="0"/>
              <a:t> Nathanael</a:t>
            </a:r>
            <a:endParaRPr lang="de-DE" dirty="0"/>
          </a:p>
        </p:txBody>
      </p:sp>
    </p:spTree>
    <p:extLst>
      <p:ext uri="{BB962C8B-B14F-4D97-AF65-F5344CB8AC3E}">
        <p14:creationId xmlns:p14="http://schemas.microsoft.com/office/powerpoint/2010/main" val="4111290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en-GB" dirty="0" smtClean="0"/>
              <a:t>“Run to and fro in through the streets of Jerusalem; See now and know; And seek in her open places If you can find a man, If there is anyone who executes judgment, Who seeks the truth, And I will pardon her. …I will go to the great men … But these have altogether broken the yoke and burst the bonds.” (Jer. 5: 1, 5).</a:t>
            </a:r>
            <a:endParaRPr lang="en-GB" dirty="0"/>
          </a:p>
        </p:txBody>
      </p:sp>
    </p:spTree>
    <p:extLst>
      <p:ext uri="{BB962C8B-B14F-4D97-AF65-F5344CB8AC3E}">
        <p14:creationId xmlns:p14="http://schemas.microsoft.com/office/powerpoint/2010/main" val="2242878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CLIMAX WITH EXILE</a:t>
            </a:r>
            <a:endParaRPr lang="de-DE" dirty="0"/>
          </a:p>
        </p:txBody>
      </p:sp>
      <p:sp>
        <p:nvSpPr>
          <p:cNvPr id="3" name="Inhaltsplatzhalter 2"/>
          <p:cNvSpPr>
            <a:spLocks noGrp="1"/>
          </p:cNvSpPr>
          <p:nvPr>
            <p:ph idx="1"/>
          </p:nvPr>
        </p:nvSpPr>
        <p:spPr/>
        <p:txBody>
          <a:bodyPr/>
          <a:lstStyle/>
          <a:p>
            <a:pPr marL="0" indent="0">
              <a:buNone/>
            </a:pPr>
            <a:r>
              <a:rPr lang="de-DE" dirty="0" smtClean="0"/>
              <a:t>Jeremiah: </a:t>
            </a:r>
            <a:r>
              <a:rPr lang="de-DE" dirty="0" err="1" smtClean="0"/>
              <a:t>the</a:t>
            </a:r>
            <a:r>
              <a:rPr lang="de-DE" dirty="0" smtClean="0"/>
              <a:t> </a:t>
            </a:r>
            <a:r>
              <a:rPr lang="de-DE" dirty="0" err="1" smtClean="0"/>
              <a:t>wound</a:t>
            </a:r>
            <a:r>
              <a:rPr lang="de-DE" dirty="0" smtClean="0"/>
              <a:t> </a:t>
            </a:r>
            <a:r>
              <a:rPr lang="de-DE" dirty="0" err="1" smtClean="0"/>
              <a:t>of</a:t>
            </a:r>
            <a:r>
              <a:rPr lang="de-DE" dirty="0" smtClean="0"/>
              <a:t> </a:t>
            </a:r>
            <a:r>
              <a:rPr lang="de-DE" dirty="0" err="1" smtClean="0"/>
              <a:t>God‘s</a:t>
            </a:r>
            <a:r>
              <a:rPr lang="de-DE" dirty="0" smtClean="0"/>
              <a:t> </a:t>
            </a:r>
            <a:r>
              <a:rPr lang="de-DE" dirty="0" err="1" smtClean="0"/>
              <a:t>people</a:t>
            </a:r>
            <a:endParaRPr lang="de-DE" dirty="0" smtClean="0"/>
          </a:p>
          <a:p>
            <a:pPr marL="0" indent="0">
              <a:buNone/>
            </a:pPr>
            <a:r>
              <a:rPr lang="de-DE" dirty="0" smtClean="0"/>
              <a:t>Jer. 6: 14; 8: 11; 10: 19; 15: 18; 30: 12. </a:t>
            </a:r>
            <a:r>
              <a:rPr lang="en-GB" dirty="0" smtClean="0"/>
              <a:t>“</a:t>
            </a:r>
            <a:r>
              <a:rPr lang="de-DE" dirty="0" err="1" smtClean="0"/>
              <a:t>Your</a:t>
            </a:r>
            <a:r>
              <a:rPr lang="de-DE" dirty="0" smtClean="0"/>
              <a:t> </a:t>
            </a:r>
            <a:r>
              <a:rPr lang="de-DE" dirty="0" err="1" smtClean="0"/>
              <a:t>affliction</a:t>
            </a:r>
            <a:r>
              <a:rPr lang="de-DE" dirty="0" smtClean="0"/>
              <a:t> </a:t>
            </a:r>
            <a:r>
              <a:rPr lang="de-DE" dirty="0" err="1" smtClean="0"/>
              <a:t>is</a:t>
            </a:r>
            <a:r>
              <a:rPr lang="de-DE" dirty="0" smtClean="0"/>
              <a:t> </a:t>
            </a:r>
            <a:r>
              <a:rPr lang="de-DE" dirty="0" err="1" smtClean="0"/>
              <a:t>incurable</a:t>
            </a:r>
            <a:r>
              <a:rPr lang="de-DE" dirty="0" smtClean="0"/>
              <a:t>, </a:t>
            </a:r>
            <a:r>
              <a:rPr lang="de-DE" dirty="0" err="1" smtClean="0"/>
              <a:t>your</a:t>
            </a:r>
            <a:r>
              <a:rPr lang="de-DE" dirty="0" smtClean="0"/>
              <a:t> </a:t>
            </a:r>
            <a:r>
              <a:rPr lang="de-DE" dirty="0" err="1" smtClean="0"/>
              <a:t>wound</a:t>
            </a:r>
            <a:r>
              <a:rPr lang="de-DE" dirty="0" smtClean="0"/>
              <a:t> </a:t>
            </a:r>
            <a:r>
              <a:rPr lang="de-DE" dirty="0" err="1" smtClean="0"/>
              <a:t>is</a:t>
            </a:r>
            <a:r>
              <a:rPr lang="de-DE" dirty="0" smtClean="0"/>
              <a:t> </a:t>
            </a:r>
            <a:r>
              <a:rPr lang="de-DE" dirty="0" err="1" smtClean="0"/>
              <a:t>severe</a:t>
            </a:r>
            <a:r>
              <a:rPr lang="de-DE" dirty="0" smtClean="0"/>
              <a:t>.“</a:t>
            </a:r>
            <a:endParaRPr lang="de-DE" dirty="0"/>
          </a:p>
          <a:p>
            <a:pPr marL="0" indent="0">
              <a:buNone/>
            </a:pPr>
            <a:endParaRPr lang="de-DE" dirty="0" smtClean="0"/>
          </a:p>
          <a:p>
            <a:pPr marL="0" indent="0">
              <a:buNone/>
            </a:pPr>
            <a:r>
              <a:rPr lang="en-GB" dirty="0" smtClean="0"/>
              <a:t>“An astonishing and horrible thing has been committed in the land. The prophets prophesy falsely, and the priests rule by their own power; and my people love to have it so.” (Jer. 5: 31).</a:t>
            </a:r>
            <a:endParaRPr lang="en-GB" dirty="0"/>
          </a:p>
        </p:txBody>
      </p:sp>
    </p:spTree>
    <p:extLst>
      <p:ext uri="{BB962C8B-B14F-4D97-AF65-F5344CB8AC3E}">
        <p14:creationId xmlns:p14="http://schemas.microsoft.com/office/powerpoint/2010/main" val="2665584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BUT THEN</a:t>
            </a:r>
            <a:endParaRPr lang="de-DE" dirty="0"/>
          </a:p>
        </p:txBody>
      </p:sp>
      <p:sp>
        <p:nvSpPr>
          <p:cNvPr id="3" name="Inhaltsplatzhalter 2"/>
          <p:cNvSpPr>
            <a:spLocks noGrp="1"/>
          </p:cNvSpPr>
          <p:nvPr>
            <p:ph idx="1"/>
          </p:nvPr>
        </p:nvSpPr>
        <p:spPr/>
        <p:txBody>
          <a:bodyPr/>
          <a:lstStyle/>
          <a:p>
            <a:pPr marL="0" indent="0">
              <a:buNone/>
            </a:pPr>
            <a:r>
              <a:rPr lang="en-GB" dirty="0" smtClean="0"/>
              <a:t>“For I will restore health to you and heal you of your wounds, says the LORD.” (Jer. 30: 17).</a:t>
            </a:r>
          </a:p>
          <a:p>
            <a:pPr marL="0" indent="0">
              <a:buNone/>
            </a:pPr>
            <a:r>
              <a:rPr lang="en-GB" dirty="0" smtClean="0"/>
              <a:t>“the days are coming … I will make a new covenant with the house of Israel and the house of Judah” (Jer. </a:t>
            </a:r>
            <a:r>
              <a:rPr lang="en-GB" smtClean="0"/>
              <a:t>31: 31).</a:t>
            </a:r>
            <a:endParaRPr lang="en-GB" dirty="0"/>
          </a:p>
        </p:txBody>
      </p:sp>
    </p:spTree>
    <p:extLst>
      <p:ext uri="{BB962C8B-B14F-4D97-AF65-F5344CB8AC3E}">
        <p14:creationId xmlns:p14="http://schemas.microsoft.com/office/powerpoint/2010/main" val="1566392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JESUS IS THE ONE THE FATHER HAS BEEN LOOKING FOR</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en-GB" dirty="0" smtClean="0"/>
              <a:t>“A voice came from heaven, saying: </a:t>
            </a:r>
            <a:r>
              <a:rPr lang="en-GB" b="1" dirty="0" smtClean="0"/>
              <a:t>This is My beloved Son, in whom I am well pleased.</a:t>
            </a:r>
            <a:r>
              <a:rPr lang="en-GB" dirty="0" smtClean="0"/>
              <a:t> (Matt. 3: 17). </a:t>
            </a:r>
          </a:p>
          <a:p>
            <a:pPr marL="0" indent="0">
              <a:buNone/>
            </a:pPr>
            <a:r>
              <a:rPr lang="en-GB" dirty="0" smtClean="0"/>
              <a:t>The demons recognize His holiness: “I know who you are – the Holy One of God.” (Mark 1: 24).</a:t>
            </a:r>
          </a:p>
          <a:p>
            <a:pPr marL="0" indent="0">
              <a:buNone/>
            </a:pPr>
            <a:r>
              <a:rPr lang="en-GB" dirty="0" smtClean="0"/>
              <a:t>“Behold! The Lamb of God who takes away the sin of the world!” (John 1: 29).</a:t>
            </a:r>
          </a:p>
          <a:p>
            <a:pPr marL="0" indent="0">
              <a:buNone/>
            </a:pPr>
            <a:r>
              <a:rPr lang="en-GB"/>
              <a:t>But you denied the Holy One and the Just ..“ (Acts 3: 14; see also Acts 7: 52).</a:t>
            </a:r>
          </a:p>
          <a:p>
            <a:pPr marL="0" indent="0">
              <a:buNone/>
            </a:pPr>
            <a:endParaRPr lang="en-GB" dirty="0"/>
          </a:p>
        </p:txBody>
      </p:sp>
    </p:spTree>
    <p:extLst>
      <p:ext uri="{BB962C8B-B14F-4D97-AF65-F5344CB8AC3E}">
        <p14:creationId xmlns:p14="http://schemas.microsoft.com/office/powerpoint/2010/main" val="1069291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a:t>JESUS THE ISRAELITE ACCORDING TO HIS FATHER‘S HEART</a:t>
            </a:r>
            <a:endParaRPr lang="de-DE"/>
          </a:p>
        </p:txBody>
      </p:sp>
      <p:sp>
        <p:nvSpPr>
          <p:cNvPr id="3" name="Inhaltsplatzhalter 2"/>
          <p:cNvSpPr>
            <a:spLocks noGrp="1"/>
          </p:cNvSpPr>
          <p:nvPr>
            <p:ph idx="1"/>
          </p:nvPr>
        </p:nvSpPr>
        <p:spPr/>
        <p:txBody>
          <a:bodyPr/>
          <a:lstStyle/>
          <a:p>
            <a:r>
              <a:rPr lang="en-GB" dirty="0"/>
              <a:t>At his baptism, when he goes down into the water, Jesus is accepting in advance his death on the cross for the freeing of his people from sin.</a:t>
            </a:r>
          </a:p>
          <a:p>
            <a:r>
              <a:rPr lang="de-DE" dirty="0" smtClean="0"/>
              <a:t>This </a:t>
            </a:r>
            <a:r>
              <a:rPr lang="de-DE" dirty="0" err="1" smtClean="0"/>
              <a:t>is</a:t>
            </a:r>
            <a:r>
              <a:rPr lang="de-DE" dirty="0" smtClean="0"/>
              <a:t> </a:t>
            </a:r>
            <a:r>
              <a:rPr lang="de-DE" dirty="0" err="1" smtClean="0"/>
              <a:t>when</a:t>
            </a:r>
            <a:r>
              <a:rPr lang="de-DE" dirty="0" smtClean="0"/>
              <a:t> </a:t>
            </a:r>
            <a:r>
              <a:rPr lang="de-DE" dirty="0" err="1" smtClean="0"/>
              <a:t>the</a:t>
            </a:r>
            <a:r>
              <a:rPr lang="de-DE" dirty="0" smtClean="0"/>
              <a:t> Holy Spirit </a:t>
            </a:r>
            <a:r>
              <a:rPr lang="de-DE" dirty="0" err="1" smtClean="0"/>
              <a:t>comes</a:t>
            </a:r>
            <a:r>
              <a:rPr lang="de-DE" dirty="0" smtClean="0"/>
              <a:t> upon </a:t>
            </a:r>
            <a:r>
              <a:rPr lang="de-DE" dirty="0" err="1" smtClean="0"/>
              <a:t>Him</a:t>
            </a:r>
            <a:r>
              <a:rPr lang="de-DE" dirty="0" smtClean="0"/>
              <a:t> </a:t>
            </a:r>
            <a:r>
              <a:rPr lang="de-DE" dirty="0" err="1" smtClean="0"/>
              <a:t>and</a:t>
            </a:r>
            <a:r>
              <a:rPr lang="de-DE" dirty="0" smtClean="0"/>
              <a:t> Jesus </a:t>
            </a:r>
            <a:r>
              <a:rPr lang="de-DE" dirty="0" err="1" smtClean="0"/>
              <a:t>begins</a:t>
            </a:r>
            <a:r>
              <a:rPr lang="de-DE" dirty="0" smtClean="0"/>
              <a:t> His </a:t>
            </a:r>
            <a:r>
              <a:rPr lang="de-DE" dirty="0" err="1" smtClean="0"/>
              <a:t>public</a:t>
            </a:r>
            <a:r>
              <a:rPr lang="de-DE" dirty="0" smtClean="0"/>
              <a:t> </a:t>
            </a:r>
            <a:r>
              <a:rPr lang="de-DE" dirty="0" err="1" smtClean="0"/>
              <a:t>ministry</a:t>
            </a:r>
            <a:r>
              <a:rPr lang="de-DE" dirty="0" smtClean="0"/>
              <a:t> in Israel.</a:t>
            </a:r>
            <a:endParaRPr lang="de-DE" dirty="0"/>
          </a:p>
        </p:txBody>
      </p:sp>
    </p:spTree>
    <p:extLst>
      <p:ext uri="{BB962C8B-B14F-4D97-AF65-F5344CB8AC3E}">
        <p14:creationId xmlns:p14="http://schemas.microsoft.com/office/powerpoint/2010/main" val="3104463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JESUS CHOOSES 12 APOSTLES</a:t>
            </a:r>
            <a:endParaRPr lang="de-DE" dirty="0"/>
          </a:p>
        </p:txBody>
      </p:sp>
      <p:sp>
        <p:nvSpPr>
          <p:cNvPr id="3" name="Inhaltsplatzhalter 2"/>
          <p:cNvSpPr>
            <a:spLocks noGrp="1"/>
          </p:cNvSpPr>
          <p:nvPr>
            <p:ph idx="1"/>
          </p:nvPr>
        </p:nvSpPr>
        <p:spPr/>
        <p:txBody>
          <a:bodyPr/>
          <a:lstStyle/>
          <a:p>
            <a:pPr marL="0" indent="0">
              <a:buNone/>
            </a:pPr>
            <a:r>
              <a:rPr lang="de-DE" dirty="0" err="1" smtClean="0"/>
              <a:t>Why</a:t>
            </a:r>
            <a:r>
              <a:rPr lang="de-DE" dirty="0" smtClean="0"/>
              <a:t> 12: </a:t>
            </a:r>
            <a:r>
              <a:rPr lang="de-DE" dirty="0" err="1" smtClean="0"/>
              <a:t>Because</a:t>
            </a:r>
            <a:r>
              <a:rPr lang="de-DE" dirty="0" smtClean="0"/>
              <a:t> </a:t>
            </a:r>
            <a:r>
              <a:rPr lang="de-DE" dirty="0" err="1" smtClean="0"/>
              <a:t>there</a:t>
            </a:r>
            <a:r>
              <a:rPr lang="de-DE" dirty="0" smtClean="0"/>
              <a:t> </a:t>
            </a:r>
            <a:r>
              <a:rPr lang="de-DE" dirty="0" err="1" smtClean="0"/>
              <a:t>are</a:t>
            </a:r>
            <a:r>
              <a:rPr lang="de-DE" dirty="0" smtClean="0"/>
              <a:t> </a:t>
            </a:r>
            <a:r>
              <a:rPr lang="de-DE" dirty="0" err="1" smtClean="0"/>
              <a:t>twelve</a:t>
            </a:r>
            <a:r>
              <a:rPr lang="de-DE" dirty="0" smtClean="0"/>
              <a:t> </a:t>
            </a:r>
            <a:r>
              <a:rPr lang="de-DE" dirty="0" err="1" smtClean="0"/>
              <a:t>tribes</a:t>
            </a:r>
            <a:r>
              <a:rPr lang="de-DE" dirty="0" smtClean="0"/>
              <a:t> </a:t>
            </a:r>
            <a:r>
              <a:rPr lang="de-DE" dirty="0" err="1" smtClean="0"/>
              <a:t>of</a:t>
            </a:r>
            <a:r>
              <a:rPr lang="de-DE" dirty="0" smtClean="0"/>
              <a:t> Israel.</a:t>
            </a:r>
          </a:p>
          <a:p>
            <a:pPr marL="0" indent="0">
              <a:buNone/>
            </a:pPr>
            <a:r>
              <a:rPr lang="de-DE" dirty="0" err="1" smtClean="0"/>
              <a:t>Because</a:t>
            </a:r>
            <a:r>
              <a:rPr lang="de-DE" dirty="0" smtClean="0"/>
              <a:t> </a:t>
            </a:r>
            <a:r>
              <a:rPr lang="de-DE" dirty="0" err="1" smtClean="0"/>
              <a:t>the</a:t>
            </a:r>
            <a:r>
              <a:rPr lang="de-DE" dirty="0" smtClean="0"/>
              <a:t> </a:t>
            </a:r>
            <a:r>
              <a:rPr lang="de-DE" dirty="0" err="1" smtClean="0"/>
              <a:t>Twelve</a:t>
            </a:r>
            <a:r>
              <a:rPr lang="de-DE" dirty="0" smtClean="0"/>
              <a:t> will </a:t>
            </a:r>
            <a:r>
              <a:rPr lang="de-DE" dirty="0" err="1" smtClean="0"/>
              <a:t>be</a:t>
            </a:r>
            <a:r>
              <a:rPr lang="de-DE" dirty="0" smtClean="0"/>
              <a:t> </a:t>
            </a:r>
            <a:r>
              <a:rPr lang="de-DE" dirty="0" err="1" smtClean="0"/>
              <a:t>leaders</a:t>
            </a:r>
            <a:r>
              <a:rPr lang="de-DE" dirty="0" smtClean="0"/>
              <a:t> </a:t>
            </a:r>
            <a:r>
              <a:rPr lang="de-DE" dirty="0" err="1" smtClean="0"/>
              <a:t>of</a:t>
            </a:r>
            <a:r>
              <a:rPr lang="de-DE" dirty="0" smtClean="0"/>
              <a:t> </a:t>
            </a:r>
            <a:r>
              <a:rPr lang="de-DE" dirty="0" err="1" smtClean="0"/>
              <a:t>the</a:t>
            </a:r>
            <a:r>
              <a:rPr lang="de-DE" dirty="0" smtClean="0"/>
              <a:t> </a:t>
            </a:r>
            <a:r>
              <a:rPr lang="de-DE" dirty="0" err="1" smtClean="0"/>
              <a:t>ingathered</a:t>
            </a:r>
            <a:r>
              <a:rPr lang="de-DE" dirty="0" smtClean="0"/>
              <a:t> Israel </a:t>
            </a:r>
            <a:r>
              <a:rPr lang="de-DE" dirty="0" err="1" smtClean="0"/>
              <a:t>around</a:t>
            </a:r>
            <a:r>
              <a:rPr lang="de-DE" dirty="0" smtClean="0"/>
              <a:t> </a:t>
            </a:r>
            <a:r>
              <a:rPr lang="de-DE" dirty="0" err="1" smtClean="0"/>
              <a:t>their</a:t>
            </a:r>
            <a:r>
              <a:rPr lang="de-DE" dirty="0" smtClean="0"/>
              <a:t> </a:t>
            </a:r>
            <a:r>
              <a:rPr lang="de-DE" dirty="0" err="1" smtClean="0"/>
              <a:t>Messiah</a:t>
            </a:r>
            <a:r>
              <a:rPr lang="de-DE" dirty="0" smtClean="0"/>
              <a:t>.</a:t>
            </a:r>
          </a:p>
          <a:p>
            <a:pPr marL="0" indent="0">
              <a:buNone/>
            </a:pPr>
            <a:r>
              <a:rPr lang="de-DE" dirty="0" smtClean="0"/>
              <a:t>At </a:t>
            </a:r>
            <a:r>
              <a:rPr lang="de-DE" dirty="0" err="1" smtClean="0"/>
              <a:t>the</a:t>
            </a:r>
            <a:r>
              <a:rPr lang="de-DE" dirty="0" smtClean="0"/>
              <a:t> end, </a:t>
            </a:r>
            <a:r>
              <a:rPr lang="de-DE" dirty="0" err="1" smtClean="0"/>
              <a:t>they</a:t>
            </a:r>
            <a:r>
              <a:rPr lang="de-DE" dirty="0" smtClean="0"/>
              <a:t> will </a:t>
            </a:r>
            <a:r>
              <a:rPr lang="de-DE" dirty="0" err="1" smtClean="0"/>
              <a:t>judge</a:t>
            </a:r>
            <a:r>
              <a:rPr lang="de-DE" dirty="0" smtClean="0"/>
              <a:t> </a:t>
            </a:r>
            <a:r>
              <a:rPr lang="de-DE" dirty="0" err="1" smtClean="0"/>
              <a:t>the</a:t>
            </a:r>
            <a:r>
              <a:rPr lang="de-DE" dirty="0" smtClean="0"/>
              <a:t> </a:t>
            </a:r>
            <a:r>
              <a:rPr lang="de-DE" dirty="0" err="1" smtClean="0"/>
              <a:t>twelve</a:t>
            </a:r>
            <a:r>
              <a:rPr lang="de-DE" dirty="0" smtClean="0"/>
              <a:t> </a:t>
            </a:r>
            <a:r>
              <a:rPr lang="de-DE" dirty="0" err="1" smtClean="0"/>
              <a:t>tribes</a:t>
            </a:r>
            <a:r>
              <a:rPr lang="de-DE" dirty="0" smtClean="0"/>
              <a:t> </a:t>
            </a:r>
            <a:r>
              <a:rPr lang="de-DE" dirty="0" err="1" smtClean="0"/>
              <a:t>of</a:t>
            </a:r>
            <a:r>
              <a:rPr lang="de-DE" dirty="0" smtClean="0"/>
              <a:t> Israel (Matt. 19: 28; Luke 22: 30).</a:t>
            </a:r>
            <a:endParaRPr lang="de-DE" dirty="0"/>
          </a:p>
        </p:txBody>
      </p:sp>
    </p:spTree>
    <p:extLst>
      <p:ext uri="{BB962C8B-B14F-4D97-AF65-F5344CB8AC3E}">
        <p14:creationId xmlns:p14="http://schemas.microsoft.com/office/powerpoint/2010/main" val="2384309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JESUS DIES FOR ISRAEL &amp; FOR ALL</a:t>
            </a:r>
            <a:endParaRPr lang="de-DE" dirty="0"/>
          </a:p>
        </p:txBody>
      </p:sp>
      <p:sp>
        <p:nvSpPr>
          <p:cNvPr id="3" name="Inhaltsplatzhalter 2"/>
          <p:cNvSpPr>
            <a:spLocks noGrp="1"/>
          </p:cNvSpPr>
          <p:nvPr>
            <p:ph idx="1"/>
          </p:nvPr>
        </p:nvSpPr>
        <p:spPr/>
        <p:txBody>
          <a:bodyPr/>
          <a:lstStyle/>
          <a:p>
            <a:r>
              <a:rPr lang="en-GB" dirty="0"/>
              <a:t>“For the transgressions of My people he was stricken.“ (Is. 53: 8</a:t>
            </a:r>
            <a:r>
              <a:rPr lang="en-GB" dirty="0" smtClean="0"/>
              <a:t>).</a:t>
            </a:r>
          </a:p>
          <a:p>
            <a:r>
              <a:rPr lang="en-GB" dirty="0" smtClean="0"/>
              <a:t>Prophecy of Caiaphas: “he prophesied that Jesus would die for the nation, and not for that nation only, but also that He would gather together in one the children of God who were scattered abroad.” </a:t>
            </a:r>
            <a:r>
              <a:rPr lang="en-GB" smtClean="0"/>
              <a:t>(John 11: 51 – 52).</a:t>
            </a:r>
            <a:endParaRPr lang="en-GB" dirty="0"/>
          </a:p>
          <a:p>
            <a:endParaRPr lang="de-DE" dirty="0"/>
          </a:p>
        </p:txBody>
      </p:sp>
    </p:spTree>
    <p:extLst>
      <p:ext uri="{BB962C8B-B14F-4D97-AF65-F5344CB8AC3E}">
        <p14:creationId xmlns:p14="http://schemas.microsoft.com/office/powerpoint/2010/main" val="2476707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WHY ISRAEL?</a:t>
            </a:r>
            <a:endParaRPr lang="de-DE" dirty="0"/>
          </a:p>
        </p:txBody>
      </p:sp>
      <p:sp>
        <p:nvSpPr>
          <p:cNvPr id="3" name="Inhaltsplatzhalter 2"/>
          <p:cNvSpPr>
            <a:spLocks noGrp="1"/>
          </p:cNvSpPr>
          <p:nvPr>
            <p:ph idx="1"/>
          </p:nvPr>
        </p:nvSpPr>
        <p:spPr/>
        <p:txBody>
          <a:bodyPr/>
          <a:lstStyle/>
          <a:p>
            <a:endParaRPr lang="de-DE" dirty="0" smtClean="0"/>
          </a:p>
          <a:p>
            <a:pPr marL="0" indent="0">
              <a:buNone/>
            </a:pPr>
            <a:r>
              <a:rPr lang="de-DE" sz="4400" dirty="0" smtClean="0"/>
              <a:t>Israel </a:t>
            </a:r>
            <a:r>
              <a:rPr lang="de-DE" sz="4400" dirty="0" err="1" smtClean="0"/>
              <a:t>is</a:t>
            </a:r>
            <a:r>
              <a:rPr lang="de-DE" sz="4400" dirty="0" smtClean="0"/>
              <a:t> </a:t>
            </a:r>
            <a:r>
              <a:rPr lang="de-DE" sz="4400" dirty="0" err="1" smtClean="0"/>
              <a:t>the</a:t>
            </a:r>
            <a:r>
              <a:rPr lang="de-DE" sz="4400" dirty="0" smtClean="0"/>
              <a:t> Instrument </a:t>
            </a:r>
            <a:r>
              <a:rPr lang="de-DE" sz="4400" dirty="0" err="1" smtClean="0"/>
              <a:t>God</a:t>
            </a:r>
            <a:r>
              <a:rPr lang="de-DE" sz="4400" dirty="0" smtClean="0"/>
              <a:t> </a:t>
            </a:r>
            <a:r>
              <a:rPr lang="de-DE" sz="4400" dirty="0" err="1" smtClean="0"/>
              <a:t>has</a:t>
            </a:r>
            <a:r>
              <a:rPr lang="de-DE" sz="4400" dirty="0" smtClean="0"/>
              <a:t> </a:t>
            </a:r>
            <a:r>
              <a:rPr lang="de-DE" sz="4400" dirty="0" err="1" smtClean="0"/>
              <a:t>chosen</a:t>
            </a:r>
            <a:r>
              <a:rPr lang="de-DE" sz="4400" dirty="0" smtClean="0"/>
              <a:t> </a:t>
            </a:r>
            <a:r>
              <a:rPr lang="de-DE" sz="4400" dirty="0" err="1" smtClean="0"/>
              <a:t>through</a:t>
            </a:r>
            <a:r>
              <a:rPr lang="de-DE" sz="4400" dirty="0" smtClean="0"/>
              <a:t> </a:t>
            </a:r>
            <a:r>
              <a:rPr lang="de-DE" sz="4400" dirty="0" err="1" smtClean="0"/>
              <a:t>which</a:t>
            </a:r>
            <a:r>
              <a:rPr lang="de-DE" sz="4400" dirty="0" smtClean="0"/>
              <a:t> </a:t>
            </a:r>
            <a:r>
              <a:rPr lang="de-DE" sz="4400" dirty="0" err="1" smtClean="0"/>
              <a:t>to</a:t>
            </a:r>
            <a:r>
              <a:rPr lang="de-DE" sz="4400" dirty="0" smtClean="0"/>
              <a:t> </a:t>
            </a:r>
            <a:r>
              <a:rPr lang="de-DE" sz="4400" dirty="0" err="1" smtClean="0"/>
              <a:t>effect</a:t>
            </a:r>
            <a:r>
              <a:rPr lang="de-DE" sz="4400" dirty="0" smtClean="0"/>
              <a:t> </a:t>
            </a:r>
            <a:r>
              <a:rPr lang="de-DE" sz="4400" dirty="0" err="1" smtClean="0"/>
              <a:t>the</a:t>
            </a:r>
            <a:r>
              <a:rPr lang="de-DE" sz="4400" dirty="0" smtClean="0"/>
              <a:t> </a:t>
            </a:r>
            <a:r>
              <a:rPr lang="de-DE" sz="4400" dirty="0" err="1" smtClean="0"/>
              <a:t>salvation</a:t>
            </a:r>
            <a:r>
              <a:rPr lang="de-DE" sz="4400" dirty="0" smtClean="0"/>
              <a:t> </a:t>
            </a:r>
            <a:r>
              <a:rPr lang="de-DE" sz="4400" dirty="0" err="1" smtClean="0"/>
              <a:t>of</a:t>
            </a:r>
            <a:r>
              <a:rPr lang="de-DE" sz="4400" dirty="0" smtClean="0"/>
              <a:t> </a:t>
            </a:r>
            <a:r>
              <a:rPr lang="de-DE" sz="4400" dirty="0" err="1" smtClean="0"/>
              <a:t>the</a:t>
            </a:r>
            <a:r>
              <a:rPr lang="de-DE" sz="4400" dirty="0" smtClean="0"/>
              <a:t> </a:t>
            </a:r>
            <a:r>
              <a:rPr lang="de-DE" sz="4400" dirty="0" err="1" smtClean="0"/>
              <a:t>whole</a:t>
            </a:r>
            <a:r>
              <a:rPr lang="de-DE" sz="4400" dirty="0" smtClean="0"/>
              <a:t> human </a:t>
            </a:r>
            <a:r>
              <a:rPr lang="de-DE" sz="4400" dirty="0" err="1" smtClean="0"/>
              <a:t>race</a:t>
            </a:r>
            <a:r>
              <a:rPr lang="de-DE" sz="4400" dirty="0" smtClean="0"/>
              <a:t> </a:t>
            </a:r>
            <a:r>
              <a:rPr lang="de-DE" sz="4400" dirty="0" err="1" smtClean="0"/>
              <a:t>and</a:t>
            </a:r>
            <a:r>
              <a:rPr lang="de-DE" sz="4400" dirty="0" smtClean="0"/>
              <a:t> </a:t>
            </a:r>
            <a:r>
              <a:rPr lang="de-DE" sz="4400" dirty="0" err="1" smtClean="0"/>
              <a:t>the</a:t>
            </a:r>
            <a:r>
              <a:rPr lang="de-DE" sz="4400" dirty="0" smtClean="0"/>
              <a:t> </a:t>
            </a:r>
            <a:r>
              <a:rPr lang="de-DE" sz="4400" dirty="0" err="1" smtClean="0"/>
              <a:t>whole</a:t>
            </a:r>
            <a:r>
              <a:rPr lang="de-DE" sz="4400" dirty="0" smtClean="0"/>
              <a:t> </a:t>
            </a:r>
            <a:r>
              <a:rPr lang="de-DE" sz="4400" dirty="0" err="1" smtClean="0"/>
              <a:t>creation</a:t>
            </a:r>
            <a:r>
              <a:rPr lang="de-DE" sz="4400" dirty="0" smtClean="0"/>
              <a:t>.</a:t>
            </a:r>
            <a:endParaRPr lang="de-DE" sz="4400" dirty="0"/>
          </a:p>
        </p:txBody>
      </p:sp>
    </p:spTree>
    <p:extLst>
      <p:ext uri="{BB962C8B-B14F-4D97-AF65-F5344CB8AC3E}">
        <p14:creationId xmlns:p14="http://schemas.microsoft.com/office/powerpoint/2010/main" val="122223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ormAutofit lnSpcReduction="10000"/>
          </a:bodyPr>
          <a:lstStyle/>
          <a:p>
            <a:pPr marL="0" indent="0">
              <a:buNone/>
            </a:pPr>
            <a:endParaRPr lang="de-DE" dirty="0" smtClean="0"/>
          </a:p>
          <a:p>
            <a:pPr marL="0" indent="0">
              <a:buNone/>
            </a:pPr>
            <a:r>
              <a:rPr lang="de-DE" sz="4000" dirty="0" smtClean="0"/>
              <a:t>Jesus </a:t>
            </a:r>
            <a:r>
              <a:rPr lang="de-DE" sz="4000" dirty="0" err="1" smtClean="0"/>
              <a:t>said</a:t>
            </a:r>
            <a:r>
              <a:rPr lang="de-DE" sz="4000" dirty="0" smtClean="0"/>
              <a:t> </a:t>
            </a:r>
            <a:r>
              <a:rPr lang="de-DE" sz="4000" dirty="0" err="1" smtClean="0"/>
              <a:t>to</a:t>
            </a:r>
            <a:r>
              <a:rPr lang="de-DE" sz="4000" dirty="0" smtClean="0"/>
              <a:t> </a:t>
            </a:r>
            <a:r>
              <a:rPr lang="de-DE" sz="4000" dirty="0" err="1" smtClean="0"/>
              <a:t>the</a:t>
            </a:r>
            <a:r>
              <a:rPr lang="de-DE" sz="4000" dirty="0" smtClean="0"/>
              <a:t> </a:t>
            </a:r>
            <a:r>
              <a:rPr lang="de-DE" sz="4000" dirty="0" err="1" smtClean="0"/>
              <a:t>woman</a:t>
            </a:r>
            <a:r>
              <a:rPr lang="de-DE" sz="4000" dirty="0" smtClean="0"/>
              <a:t> </a:t>
            </a:r>
            <a:r>
              <a:rPr lang="de-DE" sz="4000" dirty="0" err="1" smtClean="0"/>
              <a:t>of</a:t>
            </a:r>
            <a:r>
              <a:rPr lang="de-DE" sz="4000" dirty="0" smtClean="0"/>
              <a:t> Samaria:</a:t>
            </a:r>
            <a:endParaRPr lang="de-DE" sz="4000" dirty="0"/>
          </a:p>
          <a:p>
            <a:pPr marL="0" indent="0">
              <a:buNone/>
            </a:pPr>
            <a:r>
              <a:rPr lang="en-GB" sz="4000" dirty="0" smtClean="0"/>
              <a:t>“for salvation is from the Jews” (John 4: 22)</a:t>
            </a:r>
          </a:p>
          <a:p>
            <a:pPr marL="0" indent="0">
              <a:buNone/>
            </a:pPr>
            <a:r>
              <a:rPr lang="en-GB" sz="4000" dirty="0" smtClean="0"/>
              <a:t>It comes through Jesus, son of David, son of Abraham (Matt. 1: 1), the Messiah of Israel.</a:t>
            </a:r>
            <a:endParaRPr lang="en-GB" sz="4000" dirty="0"/>
          </a:p>
        </p:txBody>
      </p:sp>
    </p:spTree>
    <p:extLst>
      <p:ext uri="{BB962C8B-B14F-4D97-AF65-F5344CB8AC3E}">
        <p14:creationId xmlns:p14="http://schemas.microsoft.com/office/powerpoint/2010/main" val="2973443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God</a:t>
            </a:r>
            <a:r>
              <a:rPr lang="de-DE" dirty="0" smtClean="0"/>
              <a:t> Works </a:t>
            </a:r>
            <a:r>
              <a:rPr lang="de-DE" dirty="0" err="1" smtClean="0"/>
              <a:t>through</a:t>
            </a:r>
            <a:r>
              <a:rPr lang="de-DE" dirty="0" smtClean="0"/>
              <a:t> </a:t>
            </a:r>
            <a:r>
              <a:rPr lang="de-DE" dirty="0" err="1" smtClean="0"/>
              <a:t>One</a:t>
            </a:r>
            <a:r>
              <a:rPr lang="de-DE" dirty="0" smtClean="0"/>
              <a:t> </a:t>
            </a:r>
            <a:r>
              <a:rPr lang="de-DE" dirty="0" err="1" smtClean="0"/>
              <a:t>to</a:t>
            </a:r>
            <a:r>
              <a:rPr lang="de-DE" dirty="0" smtClean="0"/>
              <a:t> </a:t>
            </a:r>
            <a:r>
              <a:rPr lang="de-DE" dirty="0" err="1" smtClean="0"/>
              <a:t>bless</a:t>
            </a:r>
            <a:r>
              <a:rPr lang="de-DE" dirty="0" smtClean="0"/>
              <a:t> All</a:t>
            </a:r>
            <a:endParaRPr lang="de-DE" dirty="0"/>
          </a:p>
        </p:txBody>
      </p:sp>
      <p:sp>
        <p:nvSpPr>
          <p:cNvPr id="3" name="Inhaltsplatzhalter 2"/>
          <p:cNvSpPr>
            <a:spLocks noGrp="1"/>
          </p:cNvSpPr>
          <p:nvPr>
            <p:ph idx="1"/>
          </p:nvPr>
        </p:nvSpPr>
        <p:spPr/>
        <p:txBody>
          <a:bodyPr>
            <a:normAutofit fontScale="92500" lnSpcReduction="10000"/>
          </a:bodyPr>
          <a:lstStyle/>
          <a:p>
            <a:pPr marL="0" indent="0">
              <a:buNone/>
            </a:pPr>
            <a:r>
              <a:rPr lang="de-DE" dirty="0" err="1" smtClean="0"/>
              <a:t>God</a:t>
            </a:r>
            <a:r>
              <a:rPr lang="de-DE" dirty="0" smtClean="0"/>
              <a:t> </a:t>
            </a:r>
            <a:r>
              <a:rPr lang="de-DE" dirty="0" err="1" smtClean="0"/>
              <a:t>works</a:t>
            </a:r>
            <a:r>
              <a:rPr lang="de-DE" dirty="0" smtClean="0"/>
              <a:t> </a:t>
            </a:r>
            <a:r>
              <a:rPr lang="de-DE" dirty="0" err="1" smtClean="0"/>
              <a:t>through</a:t>
            </a:r>
            <a:r>
              <a:rPr lang="de-DE" dirty="0" smtClean="0"/>
              <a:t> </a:t>
            </a:r>
            <a:r>
              <a:rPr lang="de-DE" dirty="0" err="1" smtClean="0"/>
              <a:t>One</a:t>
            </a:r>
            <a:r>
              <a:rPr lang="de-DE" dirty="0" smtClean="0"/>
              <a:t>:</a:t>
            </a:r>
          </a:p>
          <a:p>
            <a:pPr>
              <a:buFont typeface="Arial" charset="0"/>
              <a:buChar char="•"/>
            </a:pPr>
            <a:r>
              <a:rPr lang="de-DE" dirty="0" smtClean="0"/>
              <a:t>Adam in </a:t>
            </a:r>
            <a:r>
              <a:rPr lang="de-DE" dirty="0" err="1" smtClean="0"/>
              <a:t>the</a:t>
            </a:r>
            <a:r>
              <a:rPr lang="de-DE" dirty="0" smtClean="0"/>
              <a:t> original </a:t>
            </a:r>
            <a:r>
              <a:rPr lang="de-DE" dirty="0" err="1" smtClean="0"/>
              <a:t>creation</a:t>
            </a:r>
            <a:endParaRPr lang="de-DE" dirty="0" smtClean="0"/>
          </a:p>
          <a:p>
            <a:pPr>
              <a:buFont typeface="Arial" charset="0"/>
              <a:buChar char="•"/>
            </a:pPr>
            <a:endParaRPr lang="de-DE" dirty="0" smtClean="0"/>
          </a:p>
          <a:p>
            <a:pPr>
              <a:buFont typeface="Arial" charset="0"/>
              <a:buChar char="•"/>
            </a:pPr>
            <a:r>
              <a:rPr lang="de-DE" dirty="0" smtClean="0"/>
              <a:t>Abraham </a:t>
            </a:r>
            <a:r>
              <a:rPr lang="de-DE" dirty="0" err="1" smtClean="0"/>
              <a:t>as</a:t>
            </a:r>
            <a:r>
              <a:rPr lang="de-DE" dirty="0" smtClean="0"/>
              <a:t> </a:t>
            </a:r>
            <a:r>
              <a:rPr lang="de-DE" dirty="0" err="1" smtClean="0"/>
              <a:t>the</a:t>
            </a:r>
            <a:r>
              <a:rPr lang="de-DE" dirty="0" smtClean="0"/>
              <a:t> </a:t>
            </a:r>
            <a:r>
              <a:rPr lang="de-DE" dirty="0" err="1" smtClean="0"/>
              <a:t>father</a:t>
            </a:r>
            <a:r>
              <a:rPr lang="de-DE" dirty="0" smtClean="0"/>
              <a:t> </a:t>
            </a:r>
            <a:r>
              <a:rPr lang="de-DE" dirty="0" err="1" smtClean="0"/>
              <a:t>of</a:t>
            </a:r>
            <a:r>
              <a:rPr lang="de-DE" dirty="0" smtClean="0"/>
              <a:t> </a:t>
            </a:r>
            <a:r>
              <a:rPr lang="de-DE" dirty="0" err="1" smtClean="0"/>
              <a:t>faith</a:t>
            </a:r>
            <a:endParaRPr lang="de-DE" dirty="0" smtClean="0"/>
          </a:p>
          <a:p>
            <a:pPr>
              <a:buFont typeface="Arial" charset="0"/>
              <a:buChar char="•"/>
            </a:pPr>
            <a:endParaRPr lang="de-DE" dirty="0" smtClean="0"/>
          </a:p>
          <a:p>
            <a:pPr>
              <a:buFont typeface="Arial" charset="0"/>
              <a:buChar char="•"/>
            </a:pPr>
            <a:r>
              <a:rPr lang="de-DE" dirty="0" smtClean="0"/>
              <a:t>Jerusalem </a:t>
            </a:r>
            <a:r>
              <a:rPr lang="de-DE" dirty="0" err="1" smtClean="0"/>
              <a:t>as</a:t>
            </a:r>
            <a:r>
              <a:rPr lang="de-DE" dirty="0" smtClean="0"/>
              <a:t> </a:t>
            </a:r>
            <a:r>
              <a:rPr lang="de-DE" dirty="0" err="1" smtClean="0"/>
              <a:t>the</a:t>
            </a:r>
            <a:r>
              <a:rPr lang="de-DE" dirty="0" smtClean="0"/>
              <a:t> City </a:t>
            </a:r>
            <a:r>
              <a:rPr lang="de-DE" dirty="0" err="1" smtClean="0"/>
              <a:t>of</a:t>
            </a:r>
            <a:r>
              <a:rPr lang="de-DE" dirty="0" smtClean="0"/>
              <a:t> </a:t>
            </a:r>
            <a:r>
              <a:rPr lang="de-DE" dirty="0" err="1" smtClean="0"/>
              <a:t>God</a:t>
            </a:r>
            <a:endParaRPr lang="de-DE" dirty="0" smtClean="0"/>
          </a:p>
          <a:p>
            <a:pPr>
              <a:buFont typeface="Arial" charset="0"/>
              <a:buChar char="•"/>
            </a:pPr>
            <a:endParaRPr lang="de-DE" dirty="0"/>
          </a:p>
          <a:p>
            <a:pPr>
              <a:buFont typeface="Arial" charset="0"/>
              <a:buChar char="•"/>
            </a:pPr>
            <a:r>
              <a:rPr lang="de-DE" dirty="0" smtClean="0"/>
              <a:t>Jesus </a:t>
            </a:r>
            <a:r>
              <a:rPr lang="de-DE" dirty="0" err="1" smtClean="0"/>
              <a:t>the</a:t>
            </a:r>
            <a:r>
              <a:rPr lang="de-DE" dirty="0" smtClean="0"/>
              <a:t> Holy </a:t>
            </a:r>
            <a:r>
              <a:rPr lang="de-DE" dirty="0" err="1" smtClean="0"/>
              <a:t>One</a:t>
            </a:r>
            <a:r>
              <a:rPr lang="de-DE" dirty="0" smtClean="0"/>
              <a:t> </a:t>
            </a:r>
            <a:r>
              <a:rPr lang="de-DE" dirty="0" err="1" smtClean="0"/>
              <a:t>of</a:t>
            </a:r>
            <a:r>
              <a:rPr lang="de-DE" dirty="0" smtClean="0"/>
              <a:t> Israel </a:t>
            </a:r>
            <a:r>
              <a:rPr lang="de-DE" dirty="0" err="1" smtClean="0"/>
              <a:t>becomes</a:t>
            </a:r>
            <a:r>
              <a:rPr lang="de-DE" dirty="0" smtClean="0"/>
              <a:t> </a:t>
            </a:r>
            <a:r>
              <a:rPr lang="de-DE" dirty="0" err="1" smtClean="0"/>
              <a:t>Saviour</a:t>
            </a:r>
            <a:r>
              <a:rPr lang="de-DE" dirty="0" smtClean="0"/>
              <a:t> </a:t>
            </a:r>
            <a:r>
              <a:rPr lang="de-DE" dirty="0" err="1" smtClean="0"/>
              <a:t>of</a:t>
            </a:r>
            <a:r>
              <a:rPr lang="de-DE" dirty="0" smtClean="0"/>
              <a:t> All</a:t>
            </a:r>
            <a:endParaRPr lang="de-DE" dirty="0"/>
          </a:p>
        </p:txBody>
      </p:sp>
    </p:spTree>
    <p:extLst>
      <p:ext uri="{BB962C8B-B14F-4D97-AF65-F5344CB8AC3E}">
        <p14:creationId xmlns:p14="http://schemas.microsoft.com/office/powerpoint/2010/main" val="299065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GOD DEALS WITH PEOPLE</a:t>
            </a:r>
            <a:endParaRPr lang="de-DE" dirty="0"/>
          </a:p>
        </p:txBody>
      </p:sp>
      <p:sp>
        <p:nvSpPr>
          <p:cNvPr id="3" name="Inhaltsplatzhalter 2"/>
          <p:cNvSpPr>
            <a:spLocks noGrp="1"/>
          </p:cNvSpPr>
          <p:nvPr>
            <p:ph idx="1"/>
          </p:nvPr>
        </p:nvSpPr>
        <p:spPr/>
        <p:txBody>
          <a:bodyPr/>
          <a:lstStyle/>
          <a:p>
            <a:pPr marL="0" indent="0">
              <a:buNone/>
            </a:pPr>
            <a:r>
              <a:rPr lang="de-DE" dirty="0" err="1" smtClean="0"/>
              <a:t>God</a:t>
            </a:r>
            <a:r>
              <a:rPr lang="de-DE" dirty="0" smtClean="0"/>
              <a:t> </a:t>
            </a:r>
            <a:r>
              <a:rPr lang="de-DE" dirty="0" err="1" smtClean="0"/>
              <a:t>deals</a:t>
            </a:r>
            <a:r>
              <a:rPr lang="de-DE" dirty="0" smtClean="0"/>
              <a:t> </a:t>
            </a:r>
            <a:r>
              <a:rPr lang="de-DE" dirty="0" err="1" smtClean="0"/>
              <a:t>with</a:t>
            </a:r>
            <a:r>
              <a:rPr lang="de-DE" dirty="0" smtClean="0"/>
              <a:t> </a:t>
            </a:r>
            <a:r>
              <a:rPr lang="de-DE" dirty="0" err="1" smtClean="0"/>
              <a:t>people</a:t>
            </a:r>
            <a:r>
              <a:rPr lang="de-DE" dirty="0" smtClean="0"/>
              <a:t> </a:t>
            </a:r>
            <a:r>
              <a:rPr lang="de-DE" dirty="0" err="1" smtClean="0"/>
              <a:t>as</a:t>
            </a:r>
            <a:r>
              <a:rPr lang="de-DE" dirty="0" smtClean="0"/>
              <a:t> a </a:t>
            </a:r>
            <a:r>
              <a:rPr lang="de-DE" dirty="0" err="1" smtClean="0"/>
              <a:t>God</a:t>
            </a:r>
            <a:r>
              <a:rPr lang="de-DE" dirty="0" smtClean="0"/>
              <a:t> </a:t>
            </a:r>
            <a:r>
              <a:rPr lang="de-DE" dirty="0" err="1" smtClean="0"/>
              <a:t>of</a:t>
            </a:r>
            <a:r>
              <a:rPr lang="de-DE" dirty="0" smtClean="0"/>
              <a:t> </a:t>
            </a:r>
            <a:r>
              <a:rPr lang="de-DE" dirty="0" err="1" smtClean="0"/>
              <a:t>love</a:t>
            </a:r>
            <a:r>
              <a:rPr lang="de-DE" dirty="0" smtClean="0"/>
              <a:t> </a:t>
            </a:r>
            <a:r>
              <a:rPr lang="de-DE" dirty="0" err="1" smtClean="0"/>
              <a:t>and</a:t>
            </a:r>
            <a:r>
              <a:rPr lang="de-DE" dirty="0" smtClean="0"/>
              <a:t> a </a:t>
            </a:r>
            <a:r>
              <a:rPr lang="de-DE" dirty="0" err="1" smtClean="0"/>
              <a:t>God</a:t>
            </a:r>
            <a:r>
              <a:rPr lang="de-DE" dirty="0" smtClean="0"/>
              <a:t> </a:t>
            </a:r>
            <a:r>
              <a:rPr lang="de-DE" dirty="0" err="1" smtClean="0"/>
              <a:t>of</a:t>
            </a:r>
            <a:r>
              <a:rPr lang="de-DE" dirty="0" smtClean="0"/>
              <a:t> </a:t>
            </a:r>
            <a:r>
              <a:rPr lang="de-DE" dirty="0" err="1" smtClean="0"/>
              <a:t>relationships</a:t>
            </a:r>
            <a:r>
              <a:rPr lang="de-DE" dirty="0" smtClean="0"/>
              <a:t>.</a:t>
            </a:r>
          </a:p>
          <a:p>
            <a:pPr marL="0" indent="0">
              <a:buNone/>
            </a:pPr>
            <a:r>
              <a:rPr lang="de-DE" dirty="0" smtClean="0"/>
              <a:t>But </a:t>
            </a:r>
            <a:r>
              <a:rPr lang="de-DE" dirty="0" err="1" smtClean="0"/>
              <a:t>people</a:t>
            </a:r>
            <a:r>
              <a:rPr lang="de-DE" dirty="0" smtClean="0"/>
              <a:t> </a:t>
            </a:r>
            <a:r>
              <a:rPr lang="de-DE" dirty="0" err="1" smtClean="0"/>
              <a:t>are</a:t>
            </a:r>
            <a:r>
              <a:rPr lang="de-DE" dirty="0" smtClean="0"/>
              <a:t> not just </a:t>
            </a:r>
            <a:r>
              <a:rPr lang="de-DE" dirty="0" err="1" smtClean="0"/>
              <a:t>individuals</a:t>
            </a:r>
            <a:r>
              <a:rPr lang="de-DE" dirty="0" smtClean="0"/>
              <a:t>, but </a:t>
            </a:r>
            <a:r>
              <a:rPr lang="de-DE" dirty="0" err="1" smtClean="0"/>
              <a:t>belong</a:t>
            </a:r>
            <a:r>
              <a:rPr lang="de-DE" dirty="0" smtClean="0"/>
              <a:t> </a:t>
            </a:r>
            <a:r>
              <a:rPr lang="de-DE" dirty="0" err="1" smtClean="0"/>
              <a:t>to</a:t>
            </a:r>
            <a:r>
              <a:rPr lang="de-DE" dirty="0" smtClean="0"/>
              <a:t> </a:t>
            </a:r>
            <a:r>
              <a:rPr lang="de-DE" dirty="0" err="1" smtClean="0"/>
              <a:t>families</a:t>
            </a:r>
            <a:r>
              <a:rPr lang="de-DE" dirty="0" smtClean="0"/>
              <a:t>, </a:t>
            </a:r>
            <a:r>
              <a:rPr lang="de-DE" dirty="0" err="1" smtClean="0"/>
              <a:t>communities</a:t>
            </a:r>
            <a:r>
              <a:rPr lang="de-DE" dirty="0" smtClean="0"/>
              <a:t>, </a:t>
            </a:r>
            <a:r>
              <a:rPr lang="de-DE" dirty="0" err="1" smtClean="0"/>
              <a:t>tribes</a:t>
            </a:r>
            <a:r>
              <a:rPr lang="de-DE" dirty="0" smtClean="0"/>
              <a:t>, </a:t>
            </a:r>
            <a:r>
              <a:rPr lang="de-DE" dirty="0" err="1" smtClean="0"/>
              <a:t>and</a:t>
            </a:r>
            <a:r>
              <a:rPr lang="de-DE" dirty="0" smtClean="0"/>
              <a:t> </a:t>
            </a:r>
            <a:r>
              <a:rPr lang="de-DE" dirty="0" err="1" smtClean="0"/>
              <a:t>nations</a:t>
            </a:r>
            <a:r>
              <a:rPr lang="de-DE" dirty="0" smtClean="0"/>
              <a:t>. So </a:t>
            </a:r>
            <a:r>
              <a:rPr lang="de-DE" dirty="0" err="1" smtClean="0"/>
              <a:t>God‘s</a:t>
            </a:r>
            <a:r>
              <a:rPr lang="de-DE" dirty="0" smtClean="0"/>
              <a:t> </a:t>
            </a:r>
            <a:r>
              <a:rPr lang="de-DE" dirty="0" err="1" smtClean="0"/>
              <a:t>dealings</a:t>
            </a:r>
            <a:r>
              <a:rPr lang="de-DE" dirty="0" smtClean="0"/>
              <a:t> </a:t>
            </a:r>
            <a:r>
              <a:rPr lang="de-DE" dirty="0" err="1" smtClean="0"/>
              <a:t>with</a:t>
            </a:r>
            <a:r>
              <a:rPr lang="de-DE" dirty="0" smtClean="0"/>
              <a:t> </a:t>
            </a:r>
            <a:r>
              <a:rPr lang="de-DE" dirty="0" err="1" smtClean="0"/>
              <a:t>groups</a:t>
            </a:r>
            <a:r>
              <a:rPr lang="de-DE" dirty="0" smtClean="0"/>
              <a:t>  </a:t>
            </a:r>
            <a:r>
              <a:rPr lang="de-DE" dirty="0" err="1" smtClean="0"/>
              <a:t>are</a:t>
            </a:r>
            <a:r>
              <a:rPr lang="de-DE" dirty="0" smtClean="0"/>
              <a:t> personal </a:t>
            </a:r>
            <a:r>
              <a:rPr lang="de-DE" dirty="0" err="1" smtClean="0"/>
              <a:t>and</a:t>
            </a:r>
            <a:r>
              <a:rPr lang="de-DE" dirty="0" smtClean="0"/>
              <a:t> </a:t>
            </a:r>
            <a:r>
              <a:rPr lang="de-DE" dirty="0" err="1" smtClean="0"/>
              <a:t>communal</a:t>
            </a:r>
            <a:r>
              <a:rPr lang="de-DE" dirty="0" smtClean="0"/>
              <a:t>: </a:t>
            </a:r>
            <a:r>
              <a:rPr lang="de-DE" dirty="0" err="1" smtClean="0"/>
              <a:t>the</a:t>
            </a:r>
            <a:r>
              <a:rPr lang="de-DE" dirty="0" smtClean="0"/>
              <a:t> </a:t>
            </a:r>
            <a:r>
              <a:rPr lang="de-DE" dirty="0" err="1" smtClean="0"/>
              <a:t>leader</a:t>
            </a:r>
            <a:r>
              <a:rPr lang="de-DE" dirty="0" smtClean="0"/>
              <a:t> </a:t>
            </a:r>
            <a:r>
              <a:rPr lang="de-DE" dirty="0" err="1" smtClean="0"/>
              <a:t>or</a:t>
            </a:r>
            <a:r>
              <a:rPr lang="de-DE" dirty="0" smtClean="0"/>
              <a:t> </a:t>
            </a:r>
            <a:r>
              <a:rPr lang="de-DE" dirty="0" err="1" smtClean="0"/>
              <a:t>head</a:t>
            </a:r>
            <a:r>
              <a:rPr lang="de-DE" dirty="0" smtClean="0"/>
              <a:t> </a:t>
            </a:r>
            <a:r>
              <a:rPr lang="de-DE" dirty="0" err="1" smtClean="0"/>
              <a:t>represens</a:t>
            </a:r>
            <a:r>
              <a:rPr lang="de-DE" dirty="0" smtClean="0"/>
              <a:t> </a:t>
            </a:r>
            <a:r>
              <a:rPr lang="de-DE" dirty="0" err="1" smtClean="0"/>
              <a:t>his</a:t>
            </a:r>
            <a:r>
              <a:rPr lang="de-DE" dirty="0" smtClean="0"/>
              <a:t> </a:t>
            </a:r>
            <a:r>
              <a:rPr lang="de-DE" dirty="0" err="1" smtClean="0"/>
              <a:t>people</a:t>
            </a:r>
            <a:r>
              <a:rPr lang="de-DE" dirty="0" smtClean="0"/>
              <a:t>. </a:t>
            </a:r>
          </a:p>
          <a:p>
            <a:pPr marL="0" indent="0">
              <a:buNone/>
            </a:pPr>
            <a:endParaRPr lang="de-DE" dirty="0"/>
          </a:p>
        </p:txBody>
      </p:sp>
    </p:spTree>
    <p:extLst>
      <p:ext uri="{BB962C8B-B14F-4D97-AF65-F5344CB8AC3E}">
        <p14:creationId xmlns:p14="http://schemas.microsoft.com/office/powerpoint/2010/main" val="650379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Head </a:t>
            </a:r>
            <a:endParaRPr lang="de-DE" dirty="0"/>
          </a:p>
        </p:txBody>
      </p:sp>
      <p:sp>
        <p:nvSpPr>
          <p:cNvPr id="3" name="Inhaltsplatzhalter 2"/>
          <p:cNvSpPr>
            <a:spLocks noGrp="1"/>
          </p:cNvSpPr>
          <p:nvPr>
            <p:ph idx="1"/>
          </p:nvPr>
        </p:nvSpPr>
        <p:spPr/>
        <p:txBody>
          <a:bodyPr>
            <a:normAutofit/>
          </a:bodyPr>
          <a:lstStyle/>
          <a:p>
            <a:pPr marL="0" indent="0">
              <a:buNone/>
            </a:pPr>
            <a:r>
              <a:rPr lang="de-DE" dirty="0" smtClean="0"/>
              <a:t>Adam </a:t>
            </a:r>
            <a:r>
              <a:rPr lang="de-DE" dirty="0" err="1" smtClean="0"/>
              <a:t>is</a:t>
            </a:r>
            <a:r>
              <a:rPr lang="de-DE" dirty="0" smtClean="0"/>
              <a:t> </a:t>
            </a:r>
            <a:r>
              <a:rPr lang="de-DE" dirty="0" err="1" smtClean="0"/>
              <a:t>head</a:t>
            </a:r>
            <a:r>
              <a:rPr lang="de-DE" dirty="0" smtClean="0"/>
              <a:t> </a:t>
            </a:r>
            <a:r>
              <a:rPr lang="de-DE" dirty="0" err="1" smtClean="0"/>
              <a:t>of</a:t>
            </a:r>
            <a:r>
              <a:rPr lang="de-DE" dirty="0" smtClean="0"/>
              <a:t> </a:t>
            </a:r>
            <a:r>
              <a:rPr lang="de-DE" dirty="0" err="1" smtClean="0"/>
              <a:t>the</a:t>
            </a:r>
            <a:r>
              <a:rPr lang="de-DE" dirty="0" smtClean="0"/>
              <a:t> </a:t>
            </a:r>
            <a:r>
              <a:rPr lang="de-DE" dirty="0" err="1" smtClean="0"/>
              <a:t>first</a:t>
            </a:r>
            <a:r>
              <a:rPr lang="de-DE" dirty="0" smtClean="0"/>
              <a:t> </a:t>
            </a:r>
            <a:r>
              <a:rPr lang="de-DE" dirty="0" err="1" smtClean="0"/>
              <a:t>creation</a:t>
            </a:r>
            <a:endParaRPr lang="de-DE" dirty="0" smtClean="0"/>
          </a:p>
          <a:p>
            <a:pPr marL="0" indent="0">
              <a:buNone/>
            </a:pPr>
            <a:r>
              <a:rPr lang="en-GB" dirty="0" smtClean="0"/>
              <a:t>“For dust you are, and to dust you shall return.” (Gen. 3: 19). “</a:t>
            </a:r>
            <a:r>
              <a:rPr lang="de-DE" dirty="0" smtClean="0"/>
              <a:t>in Adam all die“ (1 </a:t>
            </a:r>
            <a:r>
              <a:rPr lang="de-DE" dirty="0" err="1" smtClean="0"/>
              <a:t>Cor</a:t>
            </a:r>
            <a:r>
              <a:rPr lang="de-DE" dirty="0" smtClean="0"/>
              <a:t>. 15: 22). His sin </a:t>
            </a:r>
            <a:r>
              <a:rPr lang="de-DE" dirty="0" err="1" smtClean="0"/>
              <a:t>affects</a:t>
            </a:r>
            <a:r>
              <a:rPr lang="de-DE" dirty="0" smtClean="0"/>
              <a:t> all. </a:t>
            </a:r>
          </a:p>
          <a:p>
            <a:pPr marL="0" indent="0">
              <a:buNone/>
            </a:pPr>
            <a:r>
              <a:rPr lang="de-DE" dirty="0" smtClean="0"/>
              <a:t>Abraham </a:t>
            </a:r>
            <a:r>
              <a:rPr lang="de-DE" dirty="0" err="1" smtClean="0"/>
              <a:t>is</a:t>
            </a:r>
            <a:r>
              <a:rPr lang="de-DE" dirty="0" smtClean="0"/>
              <a:t> </a:t>
            </a:r>
            <a:r>
              <a:rPr lang="de-DE" dirty="0" err="1" smtClean="0"/>
              <a:t>the</a:t>
            </a:r>
            <a:r>
              <a:rPr lang="de-DE" dirty="0" smtClean="0"/>
              <a:t> </a:t>
            </a:r>
            <a:r>
              <a:rPr lang="de-DE" dirty="0" err="1" smtClean="0"/>
              <a:t>father</a:t>
            </a:r>
            <a:r>
              <a:rPr lang="de-DE" dirty="0" smtClean="0"/>
              <a:t> </a:t>
            </a:r>
            <a:r>
              <a:rPr lang="de-DE" dirty="0" err="1" smtClean="0"/>
              <a:t>of</a:t>
            </a:r>
            <a:r>
              <a:rPr lang="de-DE" dirty="0" smtClean="0"/>
              <a:t> </a:t>
            </a:r>
            <a:r>
              <a:rPr lang="de-DE" dirty="0" err="1" smtClean="0"/>
              <a:t>faith</a:t>
            </a:r>
            <a:endParaRPr lang="de-DE" dirty="0" smtClean="0"/>
          </a:p>
          <a:p>
            <a:pPr marL="0" indent="0">
              <a:buNone/>
            </a:pPr>
            <a:r>
              <a:rPr lang="en-GB" dirty="0" smtClean="0"/>
              <a:t>“</a:t>
            </a:r>
            <a:r>
              <a:rPr lang="de-DE" dirty="0" smtClean="0"/>
              <a:t>In </a:t>
            </a:r>
            <a:r>
              <a:rPr lang="de-DE" dirty="0" err="1" smtClean="0"/>
              <a:t>you</a:t>
            </a:r>
            <a:r>
              <a:rPr lang="de-DE" dirty="0" smtClean="0"/>
              <a:t> all </a:t>
            </a:r>
            <a:r>
              <a:rPr lang="de-DE" dirty="0" err="1" smtClean="0"/>
              <a:t>the</a:t>
            </a:r>
            <a:r>
              <a:rPr lang="de-DE" dirty="0" smtClean="0"/>
              <a:t> </a:t>
            </a:r>
            <a:r>
              <a:rPr lang="de-DE" dirty="0" err="1" smtClean="0"/>
              <a:t>families</a:t>
            </a:r>
            <a:r>
              <a:rPr lang="de-DE" dirty="0" smtClean="0"/>
              <a:t> </a:t>
            </a:r>
            <a:r>
              <a:rPr lang="de-DE" dirty="0" err="1" smtClean="0"/>
              <a:t>of</a:t>
            </a:r>
            <a:r>
              <a:rPr lang="de-DE" dirty="0" smtClean="0"/>
              <a:t> </a:t>
            </a:r>
            <a:r>
              <a:rPr lang="de-DE" dirty="0" err="1" smtClean="0"/>
              <a:t>the</a:t>
            </a:r>
            <a:r>
              <a:rPr lang="de-DE" dirty="0" smtClean="0"/>
              <a:t> </a:t>
            </a:r>
            <a:r>
              <a:rPr lang="de-DE" dirty="0" err="1" smtClean="0"/>
              <a:t>earth</a:t>
            </a:r>
            <a:r>
              <a:rPr lang="de-DE" dirty="0" smtClean="0"/>
              <a:t> </a:t>
            </a:r>
            <a:r>
              <a:rPr lang="de-DE" dirty="0" err="1" smtClean="0"/>
              <a:t>shall</a:t>
            </a:r>
            <a:r>
              <a:rPr lang="de-DE" dirty="0" smtClean="0"/>
              <a:t> </a:t>
            </a:r>
            <a:r>
              <a:rPr lang="de-DE" dirty="0" err="1" smtClean="0"/>
              <a:t>be</a:t>
            </a:r>
            <a:r>
              <a:rPr lang="de-DE" dirty="0" smtClean="0"/>
              <a:t> </a:t>
            </a:r>
            <a:r>
              <a:rPr lang="de-DE" dirty="0" err="1" smtClean="0"/>
              <a:t>blessed</a:t>
            </a:r>
            <a:r>
              <a:rPr lang="de-DE" dirty="0" smtClean="0"/>
              <a:t>“ (Gen. 12: 3)</a:t>
            </a:r>
          </a:p>
          <a:p>
            <a:pPr marL="0" indent="0">
              <a:buNone/>
            </a:pPr>
            <a:r>
              <a:rPr lang="de-DE" dirty="0" smtClean="0"/>
              <a:t>Jacob </a:t>
            </a:r>
            <a:r>
              <a:rPr lang="de-DE" dirty="0" err="1" smtClean="0"/>
              <a:t>is</a:t>
            </a:r>
            <a:r>
              <a:rPr lang="de-DE" dirty="0" smtClean="0"/>
              <a:t> </a:t>
            </a:r>
            <a:r>
              <a:rPr lang="de-DE" dirty="0" err="1" smtClean="0"/>
              <a:t>given</a:t>
            </a:r>
            <a:r>
              <a:rPr lang="de-DE" dirty="0" smtClean="0"/>
              <a:t> </a:t>
            </a:r>
            <a:r>
              <a:rPr lang="de-DE" dirty="0" err="1" smtClean="0"/>
              <a:t>the</a:t>
            </a:r>
            <a:r>
              <a:rPr lang="de-DE" dirty="0" smtClean="0"/>
              <a:t> </a:t>
            </a:r>
            <a:r>
              <a:rPr lang="de-DE" dirty="0" err="1" smtClean="0"/>
              <a:t>name</a:t>
            </a:r>
            <a:r>
              <a:rPr lang="de-DE" dirty="0" smtClean="0"/>
              <a:t> Israel (Gen. 32: 28)</a:t>
            </a:r>
            <a:endParaRPr lang="de-DE" dirty="0"/>
          </a:p>
        </p:txBody>
      </p:sp>
    </p:spTree>
    <p:extLst>
      <p:ext uri="{BB962C8B-B14F-4D97-AF65-F5344CB8AC3E}">
        <p14:creationId xmlns:p14="http://schemas.microsoft.com/office/powerpoint/2010/main" val="176486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92500" lnSpcReduction="10000"/>
          </a:bodyPr>
          <a:lstStyle/>
          <a:p>
            <a:pPr marL="0" indent="0">
              <a:buNone/>
            </a:pPr>
            <a:r>
              <a:rPr lang="en-GB" sz="3600" dirty="0" smtClean="0"/>
              <a:t>“the Lord says, Who formed me from the womb to be His Servant, To bring Jacob back to Him, so that Israel is gathered to Him.  …  It is too small a thing that you should be My Servant to raise up the tribes of Jacob, and to restore the preserved ones of Israel; I will also give you as a light to the Gentiles, That you should be my salvation to the ends of the earth.” (Is. </a:t>
            </a:r>
            <a:r>
              <a:rPr lang="en-GB" sz="3600" smtClean="0"/>
              <a:t>49: 5 – 6).</a:t>
            </a:r>
            <a:endParaRPr lang="en-GB" sz="3600" dirty="0"/>
          </a:p>
        </p:txBody>
      </p:sp>
    </p:spTree>
    <p:extLst>
      <p:ext uri="{BB962C8B-B14F-4D97-AF65-F5344CB8AC3E}">
        <p14:creationId xmlns:p14="http://schemas.microsoft.com/office/powerpoint/2010/main" val="118474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smtClean="0"/>
              <a:t>Jerusalem </a:t>
            </a:r>
            <a:r>
              <a:rPr lang="de-DE" dirty="0" err="1" smtClean="0"/>
              <a:t>is</a:t>
            </a:r>
            <a:r>
              <a:rPr lang="de-DE" dirty="0" smtClean="0"/>
              <a:t> </a:t>
            </a:r>
            <a:r>
              <a:rPr lang="de-DE" dirty="0" err="1" smtClean="0"/>
              <a:t>chosen</a:t>
            </a:r>
            <a:r>
              <a:rPr lang="de-DE" dirty="0" smtClean="0"/>
              <a:t> </a:t>
            </a:r>
            <a:r>
              <a:rPr lang="de-DE" dirty="0" err="1" smtClean="0"/>
              <a:t>as</a:t>
            </a:r>
            <a:r>
              <a:rPr lang="de-DE" dirty="0" smtClean="0"/>
              <a:t> </a:t>
            </a:r>
            <a:r>
              <a:rPr lang="de-DE" dirty="0" err="1" smtClean="0"/>
              <a:t>the</a:t>
            </a:r>
            <a:r>
              <a:rPr lang="de-DE" dirty="0" smtClean="0"/>
              <a:t> </a:t>
            </a:r>
            <a:r>
              <a:rPr lang="de-DE" dirty="0" err="1" smtClean="0"/>
              <a:t>city</a:t>
            </a:r>
            <a:r>
              <a:rPr lang="de-DE" dirty="0" smtClean="0"/>
              <a:t> </a:t>
            </a:r>
            <a:r>
              <a:rPr lang="de-DE" dirty="0" err="1" smtClean="0"/>
              <a:t>of</a:t>
            </a:r>
            <a:r>
              <a:rPr lang="de-DE" dirty="0" smtClean="0"/>
              <a:t> </a:t>
            </a:r>
            <a:r>
              <a:rPr lang="de-DE" dirty="0" err="1" smtClean="0"/>
              <a:t>God</a:t>
            </a:r>
            <a:r>
              <a:rPr lang="de-DE" dirty="0" smtClean="0"/>
              <a:t>, His </a:t>
            </a:r>
            <a:r>
              <a:rPr lang="de-DE" dirty="0" err="1" smtClean="0"/>
              <a:t>dwelling</a:t>
            </a:r>
            <a:r>
              <a:rPr lang="de-DE" dirty="0" smtClean="0"/>
              <a:t> </a:t>
            </a:r>
            <a:r>
              <a:rPr lang="de-DE" dirty="0" err="1" smtClean="0"/>
              <a:t>place</a:t>
            </a:r>
            <a:r>
              <a:rPr lang="de-DE" dirty="0" smtClean="0"/>
              <a:t>.</a:t>
            </a:r>
          </a:p>
          <a:p>
            <a:pPr marL="0" indent="0">
              <a:buNone/>
            </a:pPr>
            <a:r>
              <a:rPr lang="en-GB" dirty="0" smtClean="0"/>
              <a:t>“Great is the LORD, and greatly to be praised in the city of our God, in his holy mountain. Beautiful in elevation, </a:t>
            </a:r>
            <a:r>
              <a:rPr lang="en-GB" b="1" dirty="0" smtClean="0"/>
              <a:t>the joy of the whole earth </a:t>
            </a:r>
            <a:r>
              <a:rPr lang="en-GB" dirty="0" smtClean="0"/>
              <a:t>is Mount Zion on the sides of the north, The city of the great King.” (Ps. 48: 1 – 2).</a:t>
            </a:r>
            <a:endParaRPr lang="en-GB" dirty="0"/>
          </a:p>
        </p:txBody>
      </p:sp>
    </p:spTree>
    <p:extLst>
      <p:ext uri="{BB962C8B-B14F-4D97-AF65-F5344CB8AC3E}">
        <p14:creationId xmlns:p14="http://schemas.microsoft.com/office/powerpoint/2010/main" val="278070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PREPARING FOR THE SAVIOUR</a:t>
            </a:r>
            <a:endParaRPr lang="de-DE" dirty="0"/>
          </a:p>
        </p:txBody>
      </p:sp>
      <p:sp>
        <p:nvSpPr>
          <p:cNvPr id="3" name="Inhaltsplatzhalter 2"/>
          <p:cNvSpPr>
            <a:spLocks noGrp="1"/>
          </p:cNvSpPr>
          <p:nvPr>
            <p:ph idx="1"/>
          </p:nvPr>
        </p:nvSpPr>
        <p:spPr/>
        <p:txBody>
          <a:bodyPr>
            <a:normAutofit fontScale="92500" lnSpcReduction="10000"/>
          </a:bodyPr>
          <a:lstStyle/>
          <a:p>
            <a:pPr marL="0" indent="0">
              <a:buNone/>
            </a:pPr>
            <a:r>
              <a:rPr lang="de-DE" dirty="0" smtClean="0"/>
              <a:t>Israel </a:t>
            </a:r>
            <a:r>
              <a:rPr lang="de-DE" dirty="0" err="1" smtClean="0"/>
              <a:t>is</a:t>
            </a:r>
            <a:r>
              <a:rPr lang="de-DE" dirty="0" smtClean="0"/>
              <a:t> </a:t>
            </a:r>
            <a:r>
              <a:rPr lang="de-DE" dirty="0" err="1" smtClean="0"/>
              <a:t>chosen</a:t>
            </a:r>
            <a:r>
              <a:rPr lang="de-DE" dirty="0" smtClean="0"/>
              <a:t> </a:t>
            </a:r>
            <a:r>
              <a:rPr lang="de-DE" dirty="0" err="1" smtClean="0"/>
              <a:t>to</a:t>
            </a:r>
            <a:r>
              <a:rPr lang="de-DE" dirty="0" smtClean="0"/>
              <a:t> </a:t>
            </a:r>
            <a:r>
              <a:rPr lang="de-DE" dirty="0" err="1" smtClean="0"/>
              <a:t>be</a:t>
            </a:r>
            <a:r>
              <a:rPr lang="de-DE" dirty="0" smtClean="0"/>
              <a:t> a </a:t>
            </a:r>
            <a:r>
              <a:rPr lang="de-DE" dirty="0" err="1" smtClean="0"/>
              <a:t>holy</a:t>
            </a:r>
            <a:r>
              <a:rPr lang="de-DE" dirty="0" smtClean="0"/>
              <a:t> </a:t>
            </a:r>
            <a:r>
              <a:rPr lang="de-DE" dirty="0" err="1" smtClean="0"/>
              <a:t>people</a:t>
            </a:r>
            <a:r>
              <a:rPr lang="de-DE" dirty="0" smtClean="0"/>
              <a:t> (Ex. 19: 6; Lev. 19: 2; Deut. 7: 6)</a:t>
            </a:r>
          </a:p>
          <a:p>
            <a:pPr marL="0" indent="0">
              <a:buNone/>
            </a:pPr>
            <a:r>
              <a:rPr lang="de-DE" dirty="0" err="1" smtClean="0"/>
              <a:t>God</a:t>
            </a:r>
            <a:r>
              <a:rPr lang="de-DE" dirty="0" smtClean="0"/>
              <a:t> </a:t>
            </a:r>
            <a:r>
              <a:rPr lang="de-DE" dirty="0" err="1" smtClean="0"/>
              <a:t>wanted</a:t>
            </a:r>
            <a:r>
              <a:rPr lang="de-DE" dirty="0" smtClean="0"/>
              <a:t> a </a:t>
            </a:r>
            <a:r>
              <a:rPr lang="de-DE" dirty="0" err="1" smtClean="0"/>
              <a:t>people</a:t>
            </a:r>
            <a:r>
              <a:rPr lang="de-DE" dirty="0" smtClean="0"/>
              <a:t> </a:t>
            </a:r>
            <a:r>
              <a:rPr lang="de-DE" dirty="0" err="1" smtClean="0"/>
              <a:t>set</a:t>
            </a:r>
            <a:r>
              <a:rPr lang="de-DE" dirty="0" smtClean="0"/>
              <a:t> apart </a:t>
            </a:r>
            <a:r>
              <a:rPr lang="de-DE" dirty="0" err="1" smtClean="0"/>
              <a:t>from</a:t>
            </a:r>
            <a:r>
              <a:rPr lang="de-DE" dirty="0" smtClean="0"/>
              <a:t> </a:t>
            </a:r>
            <a:r>
              <a:rPr lang="de-DE" dirty="0" err="1" smtClean="0"/>
              <a:t>the</a:t>
            </a:r>
            <a:r>
              <a:rPr lang="de-DE" dirty="0" smtClean="0"/>
              <a:t> </a:t>
            </a:r>
            <a:r>
              <a:rPr lang="de-DE" dirty="0" err="1" smtClean="0"/>
              <a:t>sinfulness</a:t>
            </a:r>
            <a:r>
              <a:rPr lang="de-DE" dirty="0" smtClean="0"/>
              <a:t> </a:t>
            </a:r>
            <a:r>
              <a:rPr lang="de-DE" dirty="0" err="1" smtClean="0"/>
              <a:t>of</a:t>
            </a:r>
            <a:r>
              <a:rPr lang="de-DE" dirty="0" smtClean="0"/>
              <a:t> </a:t>
            </a:r>
            <a:r>
              <a:rPr lang="de-DE" dirty="0" err="1" smtClean="0"/>
              <a:t>mankind</a:t>
            </a:r>
            <a:r>
              <a:rPr lang="de-DE" dirty="0" smtClean="0"/>
              <a:t> </a:t>
            </a:r>
            <a:r>
              <a:rPr lang="de-DE" dirty="0" err="1" smtClean="0"/>
              <a:t>as</a:t>
            </a:r>
            <a:r>
              <a:rPr lang="de-DE" dirty="0" smtClean="0"/>
              <a:t> a </a:t>
            </a:r>
            <a:r>
              <a:rPr lang="de-DE" dirty="0" err="1" smtClean="0"/>
              <a:t>base</a:t>
            </a:r>
            <a:r>
              <a:rPr lang="de-DE" dirty="0" smtClean="0"/>
              <a:t> </a:t>
            </a:r>
            <a:r>
              <a:rPr lang="de-DE" dirty="0" err="1" smtClean="0"/>
              <a:t>for</a:t>
            </a:r>
            <a:r>
              <a:rPr lang="de-DE" dirty="0" smtClean="0"/>
              <a:t> </a:t>
            </a:r>
            <a:r>
              <a:rPr lang="de-DE" dirty="0" err="1" smtClean="0"/>
              <a:t>salvation</a:t>
            </a:r>
            <a:r>
              <a:rPr lang="de-DE" dirty="0" smtClean="0"/>
              <a:t> </a:t>
            </a:r>
            <a:r>
              <a:rPr lang="de-DE" dirty="0" err="1" smtClean="0"/>
              <a:t>to</a:t>
            </a:r>
            <a:r>
              <a:rPr lang="de-DE" dirty="0" smtClean="0"/>
              <a:t> </a:t>
            </a:r>
            <a:r>
              <a:rPr lang="de-DE" dirty="0" err="1" smtClean="0"/>
              <a:t>come</a:t>
            </a:r>
            <a:r>
              <a:rPr lang="de-DE" dirty="0" smtClean="0"/>
              <a:t> on </a:t>
            </a:r>
            <a:r>
              <a:rPr lang="de-DE" dirty="0" err="1" smtClean="0"/>
              <a:t>earth</a:t>
            </a:r>
            <a:r>
              <a:rPr lang="de-DE" dirty="0" smtClean="0"/>
              <a:t>. </a:t>
            </a:r>
          </a:p>
          <a:p>
            <a:pPr marL="0" indent="0">
              <a:buNone/>
            </a:pPr>
            <a:r>
              <a:rPr lang="de-DE" dirty="0" smtClean="0"/>
              <a:t>A </a:t>
            </a:r>
            <a:r>
              <a:rPr lang="de-DE" dirty="0" err="1" smtClean="0"/>
              <a:t>people</a:t>
            </a:r>
            <a:r>
              <a:rPr lang="de-DE" dirty="0" smtClean="0"/>
              <a:t> </a:t>
            </a:r>
            <a:r>
              <a:rPr lang="de-DE" dirty="0" err="1" smtClean="0"/>
              <a:t>who</a:t>
            </a:r>
            <a:r>
              <a:rPr lang="de-DE" dirty="0" smtClean="0"/>
              <a:t> </a:t>
            </a:r>
            <a:r>
              <a:rPr lang="de-DE" dirty="0" err="1" smtClean="0"/>
              <a:t>keep</a:t>
            </a:r>
            <a:r>
              <a:rPr lang="de-DE" dirty="0" smtClean="0"/>
              <a:t> </a:t>
            </a:r>
            <a:r>
              <a:rPr lang="de-DE" dirty="0" err="1" smtClean="0"/>
              <a:t>God‘s</a:t>
            </a:r>
            <a:r>
              <a:rPr lang="de-DE" dirty="0" smtClean="0"/>
              <a:t> </a:t>
            </a:r>
            <a:r>
              <a:rPr lang="de-DE" dirty="0" err="1" smtClean="0"/>
              <a:t>commandments</a:t>
            </a:r>
            <a:r>
              <a:rPr lang="de-DE" dirty="0"/>
              <a:t>;</a:t>
            </a:r>
            <a:r>
              <a:rPr lang="de-DE" dirty="0" smtClean="0"/>
              <a:t> </a:t>
            </a:r>
            <a:r>
              <a:rPr lang="de-DE" dirty="0" err="1" smtClean="0"/>
              <a:t>who</a:t>
            </a:r>
            <a:r>
              <a:rPr lang="de-DE" dirty="0" smtClean="0"/>
              <a:t> </a:t>
            </a:r>
            <a:r>
              <a:rPr lang="de-DE" dirty="0" err="1" smtClean="0"/>
              <a:t>worship</a:t>
            </a:r>
            <a:r>
              <a:rPr lang="de-DE" dirty="0" smtClean="0"/>
              <a:t> </a:t>
            </a:r>
            <a:r>
              <a:rPr lang="de-DE" dirty="0" err="1" smtClean="0"/>
              <a:t>the</a:t>
            </a:r>
            <a:r>
              <a:rPr lang="de-DE" dirty="0" smtClean="0"/>
              <a:t> </a:t>
            </a:r>
            <a:r>
              <a:rPr lang="de-DE" dirty="0" err="1" smtClean="0"/>
              <a:t>One</a:t>
            </a:r>
            <a:r>
              <a:rPr lang="de-DE" dirty="0" smtClean="0"/>
              <a:t> </a:t>
            </a:r>
            <a:r>
              <a:rPr lang="de-DE" dirty="0" err="1" smtClean="0"/>
              <a:t>God</a:t>
            </a:r>
            <a:r>
              <a:rPr lang="de-DE" dirty="0" smtClean="0"/>
              <a:t> </a:t>
            </a:r>
            <a:r>
              <a:rPr lang="de-DE" dirty="0" err="1" smtClean="0"/>
              <a:t>and</a:t>
            </a:r>
            <a:r>
              <a:rPr lang="de-DE" dirty="0" smtClean="0"/>
              <a:t> not </a:t>
            </a:r>
            <a:r>
              <a:rPr lang="de-DE" dirty="0" err="1" smtClean="0"/>
              <a:t>idols</a:t>
            </a:r>
            <a:r>
              <a:rPr lang="de-DE" dirty="0" smtClean="0"/>
              <a:t>; </a:t>
            </a:r>
            <a:r>
              <a:rPr lang="de-DE" dirty="0" err="1" smtClean="0"/>
              <a:t>who</a:t>
            </a:r>
            <a:r>
              <a:rPr lang="de-DE" dirty="0" smtClean="0"/>
              <a:t> listen </a:t>
            </a:r>
            <a:r>
              <a:rPr lang="de-DE" dirty="0" err="1" smtClean="0"/>
              <a:t>to</a:t>
            </a:r>
            <a:r>
              <a:rPr lang="de-DE" dirty="0" smtClean="0"/>
              <a:t> His </a:t>
            </a:r>
            <a:r>
              <a:rPr lang="de-DE" dirty="0" err="1" smtClean="0"/>
              <a:t>voice</a:t>
            </a:r>
            <a:r>
              <a:rPr lang="de-DE" dirty="0" smtClean="0"/>
              <a:t>. “</a:t>
            </a:r>
            <a:r>
              <a:rPr lang="de-DE" dirty="0" err="1" smtClean="0"/>
              <a:t>You</a:t>
            </a:r>
            <a:r>
              <a:rPr lang="de-DE" dirty="0" smtClean="0"/>
              <a:t> </a:t>
            </a:r>
            <a:r>
              <a:rPr lang="de-DE" dirty="0" err="1" smtClean="0"/>
              <a:t>shall</a:t>
            </a:r>
            <a:r>
              <a:rPr lang="de-DE" dirty="0" smtClean="0"/>
              <a:t> </a:t>
            </a:r>
            <a:r>
              <a:rPr lang="de-DE" dirty="0" err="1" smtClean="0"/>
              <a:t>love</a:t>
            </a:r>
            <a:r>
              <a:rPr lang="de-DE" dirty="0" smtClean="0"/>
              <a:t> </a:t>
            </a:r>
            <a:r>
              <a:rPr lang="de-DE" dirty="0" err="1" smtClean="0"/>
              <a:t>the</a:t>
            </a:r>
            <a:r>
              <a:rPr lang="de-DE" dirty="0" smtClean="0"/>
              <a:t> LORD </a:t>
            </a:r>
            <a:r>
              <a:rPr lang="de-DE" dirty="0" err="1" smtClean="0"/>
              <a:t>your</a:t>
            </a:r>
            <a:r>
              <a:rPr lang="de-DE" dirty="0" smtClean="0"/>
              <a:t> </a:t>
            </a:r>
            <a:r>
              <a:rPr lang="de-DE" dirty="0" err="1" smtClean="0"/>
              <a:t>God</a:t>
            </a:r>
            <a:r>
              <a:rPr lang="de-DE" dirty="0" smtClean="0"/>
              <a:t> </a:t>
            </a:r>
            <a:r>
              <a:rPr lang="de-DE" dirty="0" err="1" smtClean="0"/>
              <a:t>with</a:t>
            </a:r>
            <a:r>
              <a:rPr lang="de-DE" dirty="0" smtClean="0"/>
              <a:t> all </a:t>
            </a:r>
            <a:r>
              <a:rPr lang="de-DE" dirty="0" err="1" smtClean="0"/>
              <a:t>your</a:t>
            </a:r>
            <a:r>
              <a:rPr lang="de-DE" dirty="0" smtClean="0"/>
              <a:t> </a:t>
            </a:r>
            <a:r>
              <a:rPr lang="de-DE" dirty="0" err="1" smtClean="0"/>
              <a:t>heart</a:t>
            </a:r>
            <a:r>
              <a:rPr lang="de-DE" dirty="0" smtClean="0"/>
              <a:t>, </a:t>
            </a:r>
            <a:r>
              <a:rPr lang="de-DE" dirty="0" err="1" smtClean="0"/>
              <a:t>with</a:t>
            </a:r>
            <a:r>
              <a:rPr lang="de-DE" dirty="0" smtClean="0"/>
              <a:t> all </a:t>
            </a:r>
            <a:r>
              <a:rPr lang="de-DE" dirty="0" err="1" smtClean="0"/>
              <a:t>your</a:t>
            </a:r>
            <a:r>
              <a:rPr lang="de-DE" dirty="0" smtClean="0"/>
              <a:t> </a:t>
            </a:r>
            <a:r>
              <a:rPr lang="de-DE" dirty="0" err="1" smtClean="0"/>
              <a:t>soul</a:t>
            </a:r>
            <a:r>
              <a:rPr lang="de-DE" dirty="0" smtClean="0"/>
              <a:t>, </a:t>
            </a:r>
            <a:r>
              <a:rPr lang="de-DE" dirty="0" err="1" smtClean="0"/>
              <a:t>and</a:t>
            </a:r>
            <a:r>
              <a:rPr lang="de-DE" dirty="0" smtClean="0"/>
              <a:t> </a:t>
            </a:r>
            <a:r>
              <a:rPr lang="de-DE" dirty="0" err="1" smtClean="0"/>
              <a:t>with</a:t>
            </a:r>
            <a:r>
              <a:rPr lang="de-DE" dirty="0" smtClean="0"/>
              <a:t> all </a:t>
            </a:r>
            <a:r>
              <a:rPr lang="de-DE" dirty="0" err="1" smtClean="0"/>
              <a:t>your</a:t>
            </a:r>
            <a:r>
              <a:rPr lang="de-DE" dirty="0" smtClean="0"/>
              <a:t> </a:t>
            </a:r>
            <a:r>
              <a:rPr lang="de-DE" dirty="0" err="1" smtClean="0"/>
              <a:t>strength</a:t>
            </a:r>
            <a:r>
              <a:rPr lang="de-DE" dirty="0" smtClean="0"/>
              <a:t>.“ (Deut. 6: 5).</a:t>
            </a:r>
          </a:p>
          <a:p>
            <a:pPr marL="0" indent="0">
              <a:buNone/>
            </a:pPr>
            <a:endParaRPr lang="de-DE" dirty="0"/>
          </a:p>
        </p:txBody>
      </p:sp>
    </p:spTree>
    <p:extLst>
      <p:ext uri="{BB962C8B-B14F-4D97-AF65-F5344CB8AC3E}">
        <p14:creationId xmlns:p14="http://schemas.microsoft.com/office/powerpoint/2010/main" val="177218529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1327</Words>
  <Application>Microsoft Office PowerPoint</Application>
  <PresentationFormat>Bildschirmpräsentation (4:3)</PresentationFormat>
  <Paragraphs>84</Paragraphs>
  <Slides>19</Slides>
  <Notes>0</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Larissa</vt:lpstr>
      <vt:lpstr>PENTECOST AND PAROUSIA</vt:lpstr>
      <vt:lpstr>WHY ISRAEL?</vt:lpstr>
      <vt:lpstr>PowerPoint-Präsentation</vt:lpstr>
      <vt:lpstr>God Works through One to bless All</vt:lpstr>
      <vt:lpstr>GOD DEALS WITH PEOPLE</vt:lpstr>
      <vt:lpstr>The Head </vt:lpstr>
      <vt:lpstr>PowerPoint-Präsentation</vt:lpstr>
      <vt:lpstr>PowerPoint-Präsentation</vt:lpstr>
      <vt:lpstr>PREPARING FOR THE SAVIOUR</vt:lpstr>
      <vt:lpstr>SET APART FOR GOD</vt:lpstr>
      <vt:lpstr>GOD FORMS HIS PEOPLE</vt:lpstr>
      <vt:lpstr>GOD LOOKS FOR RIGHTEOUSNESS</vt:lpstr>
      <vt:lpstr>PowerPoint-Präsentation</vt:lpstr>
      <vt:lpstr>CLIMAX WITH EXILE</vt:lpstr>
      <vt:lpstr>BUT THEN</vt:lpstr>
      <vt:lpstr>JESUS IS THE ONE THE FATHER HAS BEEN LOOKING FOR</vt:lpstr>
      <vt:lpstr>JESUS THE ISRAELITE ACCORDING TO HIS FATHER‘S HEART</vt:lpstr>
      <vt:lpstr>JESUS CHOOSES 12 APOSTLES</vt:lpstr>
      <vt:lpstr>JESUS DIES FOR ISRAEL &amp; FOR ALL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 Hocken</dc:creator>
  <cp:lastModifiedBy>Peter Hocken</cp:lastModifiedBy>
  <cp:revision>63</cp:revision>
  <dcterms:created xsi:type="dcterms:W3CDTF">2015-06-15T10:46:20Z</dcterms:created>
  <dcterms:modified xsi:type="dcterms:W3CDTF">2015-06-18T16:32:45Z</dcterms:modified>
</cp:coreProperties>
</file>