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3" r:id="rId4"/>
    <p:sldId id="258" r:id="rId5"/>
    <p:sldId id="259" r:id="rId6"/>
    <p:sldId id="260" r:id="rId7"/>
    <p:sldId id="275" r:id="rId8"/>
    <p:sldId id="272" r:id="rId9"/>
    <p:sldId id="261" r:id="rId10"/>
    <p:sldId id="262" r:id="rId11"/>
    <p:sldId id="263" r:id="rId12"/>
    <p:sldId id="264" r:id="rId13"/>
    <p:sldId id="265" r:id="rId14"/>
    <p:sldId id="266" r:id="rId15"/>
    <p:sldId id="267" r:id="rId16"/>
    <p:sldId id="268" r:id="rId17"/>
    <p:sldId id="269" r:id="rId18"/>
    <p:sldId id="270" r:id="rId19"/>
    <p:sldId id="271" r:id="rId20"/>
    <p:sldId id="274" r:id="rId21"/>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42" y="-96"/>
      </p:cViewPr>
      <p:guideLst>
        <p:guide orient="horz" pos="2160"/>
        <p:guide pos="2880"/>
      </p:guideLst>
    </p:cSldViewPr>
  </p:slideViewPr>
  <p:notesTextViewPr>
    <p:cViewPr>
      <p:scale>
        <a:sx n="1" d="1"/>
        <a:sy n="1" d="1"/>
      </p:scale>
      <p:origin x="0" y="0"/>
    </p:cViewPr>
  </p:notesTextViewPr>
  <p:sorterViewPr>
    <p:cViewPr>
      <p:scale>
        <a:sx n="100" d="100"/>
        <a:sy n="100" d="100"/>
      </p:scale>
      <p:origin x="0" y="160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B2D476A2-E3AB-49DF-BDAD-7EEB55788FF0}" type="datetimeFigureOut">
              <a:rPr lang="de-DE" smtClean="0"/>
              <a:t>17.06.2016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44D860D-4CFD-4FEE-8AAD-D223214E01E8}" type="slidenum">
              <a:rPr lang="de-DE" smtClean="0"/>
              <a:t>‹Nr.›</a:t>
            </a:fld>
            <a:endParaRPr lang="de-DE"/>
          </a:p>
        </p:txBody>
      </p:sp>
    </p:spTree>
    <p:extLst>
      <p:ext uri="{BB962C8B-B14F-4D97-AF65-F5344CB8AC3E}">
        <p14:creationId xmlns:p14="http://schemas.microsoft.com/office/powerpoint/2010/main" val="1477208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2D476A2-E3AB-49DF-BDAD-7EEB55788FF0}" type="datetimeFigureOut">
              <a:rPr lang="de-DE" smtClean="0"/>
              <a:t>17.06.2016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44D860D-4CFD-4FEE-8AAD-D223214E01E8}" type="slidenum">
              <a:rPr lang="de-DE" smtClean="0"/>
              <a:t>‹Nr.›</a:t>
            </a:fld>
            <a:endParaRPr lang="de-DE"/>
          </a:p>
        </p:txBody>
      </p:sp>
    </p:spTree>
    <p:extLst>
      <p:ext uri="{BB962C8B-B14F-4D97-AF65-F5344CB8AC3E}">
        <p14:creationId xmlns:p14="http://schemas.microsoft.com/office/powerpoint/2010/main" val="1831968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2D476A2-E3AB-49DF-BDAD-7EEB55788FF0}" type="datetimeFigureOut">
              <a:rPr lang="de-DE" smtClean="0"/>
              <a:t>17.06.2016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44D860D-4CFD-4FEE-8AAD-D223214E01E8}" type="slidenum">
              <a:rPr lang="de-DE" smtClean="0"/>
              <a:t>‹Nr.›</a:t>
            </a:fld>
            <a:endParaRPr lang="de-DE"/>
          </a:p>
        </p:txBody>
      </p:sp>
    </p:spTree>
    <p:extLst>
      <p:ext uri="{BB962C8B-B14F-4D97-AF65-F5344CB8AC3E}">
        <p14:creationId xmlns:p14="http://schemas.microsoft.com/office/powerpoint/2010/main" val="1914033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B2D476A2-E3AB-49DF-BDAD-7EEB55788FF0}" type="datetimeFigureOut">
              <a:rPr lang="de-DE" smtClean="0"/>
              <a:t>17.06.2016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44D860D-4CFD-4FEE-8AAD-D223214E01E8}" type="slidenum">
              <a:rPr lang="de-DE" smtClean="0"/>
              <a:t>‹Nr.›</a:t>
            </a:fld>
            <a:endParaRPr lang="de-DE"/>
          </a:p>
        </p:txBody>
      </p:sp>
    </p:spTree>
    <p:extLst>
      <p:ext uri="{BB962C8B-B14F-4D97-AF65-F5344CB8AC3E}">
        <p14:creationId xmlns:p14="http://schemas.microsoft.com/office/powerpoint/2010/main" val="3382698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B2D476A2-E3AB-49DF-BDAD-7EEB55788FF0}" type="datetimeFigureOut">
              <a:rPr lang="de-DE" smtClean="0"/>
              <a:t>17.06.2016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044D860D-4CFD-4FEE-8AAD-D223214E01E8}" type="slidenum">
              <a:rPr lang="de-DE" smtClean="0"/>
              <a:t>‹Nr.›</a:t>
            </a:fld>
            <a:endParaRPr lang="de-DE"/>
          </a:p>
        </p:txBody>
      </p:sp>
    </p:spTree>
    <p:extLst>
      <p:ext uri="{BB962C8B-B14F-4D97-AF65-F5344CB8AC3E}">
        <p14:creationId xmlns:p14="http://schemas.microsoft.com/office/powerpoint/2010/main" val="4048965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B2D476A2-E3AB-49DF-BDAD-7EEB55788FF0}" type="datetimeFigureOut">
              <a:rPr lang="de-DE" smtClean="0"/>
              <a:t>17.06.2016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44D860D-4CFD-4FEE-8AAD-D223214E01E8}" type="slidenum">
              <a:rPr lang="de-DE" smtClean="0"/>
              <a:t>‹Nr.›</a:t>
            </a:fld>
            <a:endParaRPr lang="de-DE"/>
          </a:p>
        </p:txBody>
      </p:sp>
    </p:spTree>
    <p:extLst>
      <p:ext uri="{BB962C8B-B14F-4D97-AF65-F5344CB8AC3E}">
        <p14:creationId xmlns:p14="http://schemas.microsoft.com/office/powerpoint/2010/main" val="1984541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B2D476A2-E3AB-49DF-BDAD-7EEB55788FF0}" type="datetimeFigureOut">
              <a:rPr lang="de-DE" smtClean="0"/>
              <a:t>17.06.2016</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044D860D-4CFD-4FEE-8AAD-D223214E01E8}" type="slidenum">
              <a:rPr lang="de-DE" smtClean="0"/>
              <a:t>‹Nr.›</a:t>
            </a:fld>
            <a:endParaRPr lang="de-DE"/>
          </a:p>
        </p:txBody>
      </p:sp>
    </p:spTree>
    <p:extLst>
      <p:ext uri="{BB962C8B-B14F-4D97-AF65-F5344CB8AC3E}">
        <p14:creationId xmlns:p14="http://schemas.microsoft.com/office/powerpoint/2010/main" val="1553964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B2D476A2-E3AB-49DF-BDAD-7EEB55788FF0}" type="datetimeFigureOut">
              <a:rPr lang="de-DE" smtClean="0"/>
              <a:t>17.06.2016</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044D860D-4CFD-4FEE-8AAD-D223214E01E8}" type="slidenum">
              <a:rPr lang="de-DE" smtClean="0"/>
              <a:t>‹Nr.›</a:t>
            </a:fld>
            <a:endParaRPr lang="de-DE"/>
          </a:p>
        </p:txBody>
      </p:sp>
    </p:spTree>
    <p:extLst>
      <p:ext uri="{BB962C8B-B14F-4D97-AF65-F5344CB8AC3E}">
        <p14:creationId xmlns:p14="http://schemas.microsoft.com/office/powerpoint/2010/main" val="847771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B2D476A2-E3AB-49DF-BDAD-7EEB55788FF0}" type="datetimeFigureOut">
              <a:rPr lang="de-DE" smtClean="0"/>
              <a:t>17.06.2016</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044D860D-4CFD-4FEE-8AAD-D223214E01E8}" type="slidenum">
              <a:rPr lang="de-DE" smtClean="0"/>
              <a:t>‹Nr.›</a:t>
            </a:fld>
            <a:endParaRPr lang="de-DE"/>
          </a:p>
        </p:txBody>
      </p:sp>
    </p:spTree>
    <p:extLst>
      <p:ext uri="{BB962C8B-B14F-4D97-AF65-F5344CB8AC3E}">
        <p14:creationId xmlns:p14="http://schemas.microsoft.com/office/powerpoint/2010/main" val="4153539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B2D476A2-E3AB-49DF-BDAD-7EEB55788FF0}" type="datetimeFigureOut">
              <a:rPr lang="de-DE" smtClean="0"/>
              <a:t>17.06.2016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44D860D-4CFD-4FEE-8AAD-D223214E01E8}" type="slidenum">
              <a:rPr lang="de-DE" smtClean="0"/>
              <a:t>‹Nr.›</a:t>
            </a:fld>
            <a:endParaRPr lang="de-DE"/>
          </a:p>
        </p:txBody>
      </p:sp>
    </p:spTree>
    <p:extLst>
      <p:ext uri="{BB962C8B-B14F-4D97-AF65-F5344CB8AC3E}">
        <p14:creationId xmlns:p14="http://schemas.microsoft.com/office/powerpoint/2010/main" val="1802976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B2D476A2-E3AB-49DF-BDAD-7EEB55788FF0}" type="datetimeFigureOut">
              <a:rPr lang="de-DE" smtClean="0"/>
              <a:t>17.06.2016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044D860D-4CFD-4FEE-8AAD-D223214E01E8}" type="slidenum">
              <a:rPr lang="de-DE" smtClean="0"/>
              <a:t>‹Nr.›</a:t>
            </a:fld>
            <a:endParaRPr lang="de-DE"/>
          </a:p>
        </p:txBody>
      </p:sp>
    </p:spTree>
    <p:extLst>
      <p:ext uri="{BB962C8B-B14F-4D97-AF65-F5344CB8AC3E}">
        <p14:creationId xmlns:p14="http://schemas.microsoft.com/office/powerpoint/2010/main" val="3569894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D476A2-E3AB-49DF-BDAD-7EEB55788FF0}" type="datetimeFigureOut">
              <a:rPr lang="de-DE" smtClean="0"/>
              <a:t>17.06.2016</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4D860D-4CFD-4FEE-8AAD-D223214E01E8}" type="slidenum">
              <a:rPr lang="de-DE" smtClean="0"/>
              <a:t>‹Nr.›</a:t>
            </a:fld>
            <a:endParaRPr lang="de-DE"/>
          </a:p>
        </p:txBody>
      </p:sp>
    </p:spTree>
    <p:extLst>
      <p:ext uri="{BB962C8B-B14F-4D97-AF65-F5344CB8AC3E}">
        <p14:creationId xmlns:p14="http://schemas.microsoft.com/office/powerpoint/2010/main" val="11224539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WITTENBERG 2017</a:t>
            </a:r>
            <a:endParaRPr lang="de-DE" dirty="0"/>
          </a:p>
        </p:txBody>
      </p:sp>
      <p:sp>
        <p:nvSpPr>
          <p:cNvPr id="3" name="Untertitel 2"/>
          <p:cNvSpPr>
            <a:spLocks noGrp="1"/>
          </p:cNvSpPr>
          <p:nvPr>
            <p:ph type="subTitle" idx="1"/>
          </p:nvPr>
        </p:nvSpPr>
        <p:spPr/>
        <p:txBody>
          <a:bodyPr/>
          <a:lstStyle/>
          <a:p>
            <a:r>
              <a:rPr lang="de-DE" dirty="0" smtClean="0"/>
              <a:t>RECEIVING AND REFUSING THE TREASURES OF THE REFORMATION</a:t>
            </a:r>
            <a:endParaRPr lang="de-DE" dirty="0"/>
          </a:p>
        </p:txBody>
      </p:sp>
    </p:spTree>
    <p:extLst>
      <p:ext uri="{BB962C8B-B14F-4D97-AF65-F5344CB8AC3E}">
        <p14:creationId xmlns:p14="http://schemas.microsoft.com/office/powerpoint/2010/main" val="10458533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r>
              <a:rPr lang="de-DE" dirty="0" err="1" smtClean="0"/>
              <a:t>Inability</a:t>
            </a:r>
            <a:r>
              <a:rPr lang="de-DE" dirty="0" smtClean="0"/>
              <a:t> </a:t>
            </a:r>
            <a:r>
              <a:rPr lang="de-DE" dirty="0" err="1" smtClean="0"/>
              <a:t>of</a:t>
            </a:r>
            <a:r>
              <a:rPr lang="de-DE" dirty="0" smtClean="0"/>
              <a:t> </a:t>
            </a:r>
            <a:r>
              <a:rPr lang="de-DE" dirty="0" err="1" smtClean="0"/>
              <a:t>Catholic</a:t>
            </a:r>
            <a:r>
              <a:rPr lang="de-DE" dirty="0" smtClean="0"/>
              <a:t> Church </a:t>
            </a:r>
            <a:r>
              <a:rPr lang="de-DE" dirty="0" err="1" smtClean="0"/>
              <a:t>to</a:t>
            </a:r>
            <a:r>
              <a:rPr lang="de-DE" dirty="0" smtClean="0"/>
              <a:t> </a:t>
            </a:r>
            <a:r>
              <a:rPr lang="de-DE" dirty="0" err="1" smtClean="0"/>
              <a:t>reform</a:t>
            </a:r>
            <a:r>
              <a:rPr lang="de-DE" dirty="0" smtClean="0"/>
              <a:t> </a:t>
            </a:r>
            <a:r>
              <a:rPr lang="de-DE" dirty="0" err="1" smtClean="0"/>
              <a:t>linked</a:t>
            </a:r>
            <a:r>
              <a:rPr lang="de-DE" dirty="0" smtClean="0"/>
              <a:t> </a:t>
            </a:r>
            <a:r>
              <a:rPr lang="de-DE" dirty="0" err="1" smtClean="0"/>
              <a:t>with</a:t>
            </a:r>
            <a:r>
              <a:rPr lang="de-DE" dirty="0" smtClean="0"/>
              <a:t> </a:t>
            </a:r>
            <a:r>
              <a:rPr lang="de-DE" dirty="0" err="1" smtClean="0"/>
              <a:t>resistance</a:t>
            </a:r>
            <a:r>
              <a:rPr lang="de-DE" dirty="0" smtClean="0"/>
              <a:t> </a:t>
            </a:r>
            <a:r>
              <a:rPr lang="de-DE" smtClean="0"/>
              <a:t>to </a:t>
            </a:r>
            <a:r>
              <a:rPr lang="de-DE" dirty="0" err="1" smtClean="0"/>
              <a:t>these</a:t>
            </a:r>
            <a:r>
              <a:rPr lang="de-DE" dirty="0" smtClean="0"/>
              <a:t> </a:t>
            </a:r>
            <a:r>
              <a:rPr lang="de-DE" dirty="0" err="1" smtClean="0"/>
              <a:t>criteria</a:t>
            </a:r>
            <a:r>
              <a:rPr lang="de-DE" dirty="0" smtClean="0"/>
              <a:t> </a:t>
            </a:r>
            <a:r>
              <a:rPr lang="de-DE" dirty="0" err="1" smtClean="0"/>
              <a:t>for</a:t>
            </a:r>
            <a:r>
              <a:rPr lang="de-DE" dirty="0" smtClean="0"/>
              <a:t> </a:t>
            </a:r>
            <a:r>
              <a:rPr lang="de-DE" dirty="0" err="1" smtClean="0"/>
              <a:t>reform</a:t>
            </a:r>
            <a:r>
              <a:rPr lang="de-DE" dirty="0" smtClean="0"/>
              <a:t>.</a:t>
            </a:r>
            <a:endParaRPr lang="de-DE" dirty="0"/>
          </a:p>
          <a:p>
            <a:r>
              <a:rPr lang="de-DE" dirty="0" smtClean="0"/>
              <a:t>Absolute </a:t>
            </a:r>
            <a:r>
              <a:rPr lang="de-DE" dirty="0" err="1" smtClean="0"/>
              <a:t>uniqueness</a:t>
            </a:r>
            <a:r>
              <a:rPr lang="de-DE" dirty="0" smtClean="0"/>
              <a:t> </a:t>
            </a:r>
            <a:r>
              <a:rPr lang="de-DE" dirty="0" err="1" smtClean="0"/>
              <a:t>of</a:t>
            </a:r>
            <a:r>
              <a:rPr lang="de-DE" dirty="0" smtClean="0"/>
              <a:t> Jesus Christ</a:t>
            </a:r>
          </a:p>
          <a:p>
            <a:r>
              <a:rPr lang="de-DE" dirty="0" smtClean="0"/>
              <a:t>Absolute </a:t>
            </a:r>
            <a:r>
              <a:rPr lang="de-DE" dirty="0" err="1" smtClean="0"/>
              <a:t>uniqueness</a:t>
            </a:r>
            <a:r>
              <a:rPr lang="de-DE" dirty="0" smtClean="0"/>
              <a:t> </a:t>
            </a:r>
            <a:r>
              <a:rPr lang="de-DE" dirty="0" err="1" smtClean="0"/>
              <a:t>of</a:t>
            </a:r>
            <a:r>
              <a:rPr lang="de-DE" dirty="0" smtClean="0"/>
              <a:t> </a:t>
            </a:r>
            <a:r>
              <a:rPr lang="de-DE" dirty="0" err="1" smtClean="0"/>
              <a:t>trusting</a:t>
            </a:r>
            <a:r>
              <a:rPr lang="de-DE" dirty="0" smtClean="0"/>
              <a:t> </a:t>
            </a:r>
            <a:r>
              <a:rPr lang="de-DE" dirty="0" err="1" smtClean="0"/>
              <a:t>faith</a:t>
            </a:r>
            <a:r>
              <a:rPr lang="de-DE" dirty="0" smtClean="0"/>
              <a:t> in </a:t>
            </a:r>
            <a:r>
              <a:rPr lang="de-DE" dirty="0" err="1" smtClean="0"/>
              <a:t>reception</a:t>
            </a:r>
            <a:r>
              <a:rPr lang="de-DE" dirty="0" smtClean="0"/>
              <a:t> </a:t>
            </a:r>
            <a:r>
              <a:rPr lang="de-DE" dirty="0" err="1" smtClean="0"/>
              <a:t>of</a:t>
            </a:r>
            <a:r>
              <a:rPr lang="de-DE" dirty="0" smtClean="0"/>
              <a:t> </a:t>
            </a:r>
            <a:r>
              <a:rPr lang="de-DE" dirty="0" err="1" smtClean="0"/>
              <a:t>God‘s</a:t>
            </a:r>
            <a:r>
              <a:rPr lang="de-DE" dirty="0" smtClean="0"/>
              <a:t> </a:t>
            </a:r>
            <a:r>
              <a:rPr lang="de-DE" dirty="0" err="1" smtClean="0"/>
              <a:t>saving</a:t>
            </a:r>
            <a:r>
              <a:rPr lang="de-DE" dirty="0" smtClean="0"/>
              <a:t> Word</a:t>
            </a:r>
          </a:p>
          <a:p>
            <a:r>
              <a:rPr lang="de-DE" dirty="0" smtClean="0"/>
              <a:t>Absolute </a:t>
            </a:r>
            <a:r>
              <a:rPr lang="de-DE" dirty="0" err="1" smtClean="0"/>
              <a:t>uniqueness</a:t>
            </a:r>
            <a:r>
              <a:rPr lang="de-DE" dirty="0" smtClean="0"/>
              <a:t> </a:t>
            </a:r>
            <a:r>
              <a:rPr lang="de-DE" dirty="0" err="1" smtClean="0"/>
              <a:t>of</a:t>
            </a:r>
            <a:r>
              <a:rPr lang="de-DE" dirty="0" smtClean="0"/>
              <a:t> </a:t>
            </a:r>
            <a:r>
              <a:rPr lang="de-DE" dirty="0" err="1" smtClean="0"/>
              <a:t>the</a:t>
            </a:r>
            <a:r>
              <a:rPr lang="de-DE" dirty="0" smtClean="0"/>
              <a:t> </a:t>
            </a:r>
            <a:r>
              <a:rPr lang="de-DE" dirty="0" err="1" smtClean="0"/>
              <a:t>Scriptures</a:t>
            </a:r>
            <a:r>
              <a:rPr lang="de-DE" dirty="0" smtClean="0"/>
              <a:t> </a:t>
            </a:r>
            <a:r>
              <a:rPr lang="de-DE" dirty="0" err="1" smtClean="0"/>
              <a:t>as</a:t>
            </a:r>
            <a:r>
              <a:rPr lang="de-DE" dirty="0" smtClean="0"/>
              <a:t> </a:t>
            </a:r>
            <a:r>
              <a:rPr lang="de-DE" dirty="0" err="1" smtClean="0"/>
              <a:t>the</a:t>
            </a:r>
            <a:r>
              <a:rPr lang="de-DE" dirty="0" smtClean="0"/>
              <a:t> Word </a:t>
            </a:r>
            <a:r>
              <a:rPr lang="de-DE" dirty="0" err="1" smtClean="0"/>
              <a:t>of</a:t>
            </a:r>
            <a:r>
              <a:rPr lang="de-DE" dirty="0" smtClean="0"/>
              <a:t> </a:t>
            </a:r>
            <a:r>
              <a:rPr lang="de-DE" dirty="0" err="1" smtClean="0"/>
              <a:t>God</a:t>
            </a:r>
            <a:r>
              <a:rPr lang="de-DE" dirty="0" smtClean="0"/>
              <a:t> </a:t>
            </a:r>
            <a:r>
              <a:rPr lang="de-DE" dirty="0" err="1" smtClean="0"/>
              <a:t>inspired</a:t>
            </a:r>
            <a:r>
              <a:rPr lang="de-DE" dirty="0" smtClean="0"/>
              <a:t> </a:t>
            </a:r>
            <a:r>
              <a:rPr lang="de-DE" dirty="0" err="1" smtClean="0"/>
              <a:t>by</a:t>
            </a:r>
            <a:r>
              <a:rPr lang="de-DE" dirty="0" smtClean="0"/>
              <a:t> </a:t>
            </a:r>
            <a:r>
              <a:rPr lang="de-DE" dirty="0" err="1" smtClean="0"/>
              <a:t>the</a:t>
            </a:r>
            <a:r>
              <a:rPr lang="de-DE" dirty="0" smtClean="0"/>
              <a:t> Holy Spirit</a:t>
            </a:r>
            <a:endParaRPr lang="de-DE" dirty="0"/>
          </a:p>
        </p:txBody>
      </p:sp>
    </p:spTree>
    <p:extLst>
      <p:ext uri="{BB962C8B-B14F-4D97-AF65-F5344CB8AC3E}">
        <p14:creationId xmlns:p14="http://schemas.microsoft.com/office/powerpoint/2010/main" val="20904702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Permanent </a:t>
            </a:r>
            <a:r>
              <a:rPr lang="de-DE" dirty="0" err="1" smtClean="0"/>
              <a:t>Criteria</a:t>
            </a:r>
            <a:r>
              <a:rPr lang="de-DE" dirty="0" smtClean="0"/>
              <a:t> </a:t>
            </a:r>
            <a:r>
              <a:rPr lang="de-DE" dirty="0" err="1" smtClean="0"/>
              <a:t>for</a:t>
            </a:r>
            <a:r>
              <a:rPr lang="de-DE" dirty="0" smtClean="0"/>
              <a:t> </a:t>
            </a:r>
            <a:r>
              <a:rPr lang="de-DE" dirty="0" err="1" smtClean="0"/>
              <a:t>Renewal</a:t>
            </a:r>
            <a:endParaRPr lang="de-DE" dirty="0"/>
          </a:p>
        </p:txBody>
      </p:sp>
      <p:sp>
        <p:nvSpPr>
          <p:cNvPr id="3" name="Inhaltsplatzhalter 2"/>
          <p:cNvSpPr>
            <a:spLocks noGrp="1"/>
          </p:cNvSpPr>
          <p:nvPr>
            <p:ph idx="1"/>
          </p:nvPr>
        </p:nvSpPr>
        <p:spPr/>
        <p:txBody>
          <a:bodyPr>
            <a:normAutofit/>
          </a:bodyPr>
          <a:lstStyle/>
          <a:p>
            <a:r>
              <a:rPr lang="de-DE" dirty="0" smtClean="0"/>
              <a:t>Modern </a:t>
            </a:r>
            <a:r>
              <a:rPr lang="de-DE" dirty="0" err="1" smtClean="0"/>
              <a:t>Renewal</a:t>
            </a:r>
            <a:r>
              <a:rPr lang="de-DE" dirty="0" smtClean="0"/>
              <a:t> </a:t>
            </a:r>
            <a:r>
              <a:rPr lang="de-DE" dirty="0" err="1" smtClean="0"/>
              <a:t>of</a:t>
            </a:r>
            <a:r>
              <a:rPr lang="de-DE" dirty="0" smtClean="0"/>
              <a:t> </a:t>
            </a:r>
            <a:r>
              <a:rPr lang="de-DE" dirty="0" err="1" smtClean="0"/>
              <a:t>the</a:t>
            </a:r>
            <a:r>
              <a:rPr lang="de-DE" dirty="0" smtClean="0"/>
              <a:t> </a:t>
            </a:r>
            <a:r>
              <a:rPr lang="de-DE" dirty="0" err="1" smtClean="0"/>
              <a:t>Catholic</a:t>
            </a:r>
            <a:r>
              <a:rPr lang="de-DE" dirty="0" smtClean="0"/>
              <a:t> Church </a:t>
            </a:r>
            <a:r>
              <a:rPr lang="de-DE" dirty="0" err="1" smtClean="0"/>
              <a:t>has</a:t>
            </a:r>
            <a:r>
              <a:rPr lang="de-DE" dirty="0" smtClean="0"/>
              <a:t> </a:t>
            </a:r>
            <a:r>
              <a:rPr lang="de-DE" dirty="0" err="1" smtClean="0"/>
              <a:t>come</a:t>
            </a:r>
            <a:r>
              <a:rPr lang="de-DE" dirty="0" smtClean="0"/>
              <a:t> </a:t>
            </a:r>
            <a:r>
              <a:rPr lang="de-DE" dirty="0" err="1" smtClean="0"/>
              <a:t>as</a:t>
            </a:r>
            <a:r>
              <a:rPr lang="de-DE" dirty="0" smtClean="0"/>
              <a:t> </a:t>
            </a:r>
            <a:r>
              <a:rPr lang="de-DE" dirty="0" err="1" smtClean="0"/>
              <a:t>these</a:t>
            </a:r>
            <a:r>
              <a:rPr lang="de-DE" dirty="0" smtClean="0"/>
              <a:t> </a:t>
            </a:r>
            <a:r>
              <a:rPr lang="de-DE" dirty="0" err="1" smtClean="0"/>
              <a:t>three</a:t>
            </a:r>
            <a:r>
              <a:rPr lang="de-DE" dirty="0" smtClean="0"/>
              <a:t> </a:t>
            </a:r>
            <a:r>
              <a:rPr lang="de-DE" dirty="0" err="1" smtClean="0"/>
              <a:t>criteria</a:t>
            </a:r>
            <a:r>
              <a:rPr lang="de-DE" dirty="0" smtClean="0"/>
              <a:t> </a:t>
            </a:r>
            <a:r>
              <a:rPr lang="de-DE" dirty="0" err="1" smtClean="0"/>
              <a:t>have</a:t>
            </a:r>
            <a:r>
              <a:rPr lang="de-DE" dirty="0" smtClean="0"/>
              <a:t> </a:t>
            </a:r>
            <a:r>
              <a:rPr lang="de-DE" dirty="0" err="1" smtClean="0"/>
              <a:t>begun</a:t>
            </a:r>
            <a:r>
              <a:rPr lang="de-DE" dirty="0" smtClean="0"/>
              <a:t> </a:t>
            </a:r>
            <a:r>
              <a:rPr lang="de-DE" dirty="0" err="1" smtClean="0"/>
              <a:t>to</a:t>
            </a:r>
            <a:r>
              <a:rPr lang="de-DE" dirty="0" smtClean="0"/>
              <a:t> </a:t>
            </a:r>
            <a:r>
              <a:rPr lang="de-DE" dirty="0" err="1" smtClean="0"/>
              <a:t>be</a:t>
            </a:r>
            <a:r>
              <a:rPr lang="de-DE" dirty="0" smtClean="0"/>
              <a:t> </a:t>
            </a:r>
            <a:r>
              <a:rPr lang="de-DE" dirty="0" err="1" smtClean="0"/>
              <a:t>accepted</a:t>
            </a:r>
            <a:endParaRPr lang="de-DE" dirty="0" smtClean="0"/>
          </a:p>
          <a:p>
            <a:pPr marL="0" indent="0">
              <a:buNone/>
            </a:pPr>
            <a:r>
              <a:rPr lang="de-DE" dirty="0"/>
              <a:t>	</a:t>
            </a:r>
            <a:r>
              <a:rPr lang="de-DE" dirty="0" smtClean="0"/>
              <a:t>Phase 1: Second </a:t>
            </a:r>
            <a:r>
              <a:rPr lang="de-DE" dirty="0" err="1" smtClean="0"/>
              <a:t>Vatican</a:t>
            </a:r>
            <a:r>
              <a:rPr lang="de-DE" dirty="0" smtClean="0"/>
              <a:t> Council</a:t>
            </a:r>
          </a:p>
          <a:p>
            <a:pPr marL="0" indent="0">
              <a:buNone/>
            </a:pPr>
            <a:r>
              <a:rPr lang="de-DE" dirty="0"/>
              <a:t>	</a:t>
            </a:r>
            <a:r>
              <a:rPr lang="de-DE" dirty="0" smtClean="0"/>
              <a:t>Phase 2: Pope Francis</a:t>
            </a:r>
            <a:endParaRPr lang="de-DE" dirty="0"/>
          </a:p>
          <a:p>
            <a:r>
              <a:rPr lang="de-DE" dirty="0" smtClean="0"/>
              <a:t>A </a:t>
            </a:r>
            <a:r>
              <a:rPr lang="de-DE" dirty="0" err="1" smtClean="0"/>
              <a:t>deep</a:t>
            </a:r>
            <a:r>
              <a:rPr lang="de-DE" dirty="0" smtClean="0"/>
              <a:t> </a:t>
            </a:r>
            <a:r>
              <a:rPr lang="de-DE" dirty="0" err="1" smtClean="0"/>
              <a:t>reason</a:t>
            </a:r>
            <a:r>
              <a:rPr lang="de-DE" dirty="0" smtClean="0"/>
              <a:t> </a:t>
            </a:r>
            <a:r>
              <a:rPr lang="de-DE" dirty="0" err="1" smtClean="0"/>
              <a:t>for</a:t>
            </a:r>
            <a:r>
              <a:rPr lang="de-DE" dirty="0" smtClean="0"/>
              <a:t> </a:t>
            </a:r>
            <a:r>
              <a:rPr lang="de-DE" dirty="0" err="1" smtClean="0"/>
              <a:t>profound</a:t>
            </a:r>
            <a:r>
              <a:rPr lang="de-DE" dirty="0" smtClean="0"/>
              <a:t> </a:t>
            </a:r>
            <a:r>
              <a:rPr lang="de-DE" dirty="0" err="1" smtClean="0"/>
              <a:t>gratitude</a:t>
            </a:r>
            <a:r>
              <a:rPr lang="de-DE" dirty="0" smtClean="0"/>
              <a:t> </a:t>
            </a:r>
            <a:r>
              <a:rPr lang="de-DE" dirty="0" err="1" smtClean="0"/>
              <a:t>to</a:t>
            </a:r>
            <a:r>
              <a:rPr lang="de-DE" dirty="0" smtClean="0"/>
              <a:t> Martin Luther </a:t>
            </a:r>
            <a:r>
              <a:rPr lang="de-DE" dirty="0" err="1" smtClean="0"/>
              <a:t>and</a:t>
            </a:r>
            <a:r>
              <a:rPr lang="de-DE" dirty="0" smtClean="0"/>
              <a:t> </a:t>
            </a:r>
            <a:r>
              <a:rPr lang="de-DE" dirty="0" err="1" smtClean="0"/>
              <a:t>the</a:t>
            </a:r>
            <a:r>
              <a:rPr lang="de-DE" dirty="0" smtClean="0"/>
              <a:t> </a:t>
            </a:r>
            <a:r>
              <a:rPr lang="de-DE" dirty="0" err="1" smtClean="0"/>
              <a:t>other</a:t>
            </a:r>
            <a:r>
              <a:rPr lang="de-DE" dirty="0" smtClean="0"/>
              <a:t> Protestant Reformers</a:t>
            </a:r>
            <a:endParaRPr lang="de-DE" dirty="0"/>
          </a:p>
        </p:txBody>
      </p:sp>
    </p:spTree>
    <p:extLst>
      <p:ext uri="{BB962C8B-B14F-4D97-AF65-F5344CB8AC3E}">
        <p14:creationId xmlns:p14="http://schemas.microsoft.com/office/powerpoint/2010/main" val="37922322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HUMPTY DUMPTY</a:t>
            </a:r>
            <a:endParaRPr lang="de-DE" dirty="0"/>
          </a:p>
        </p:txBody>
      </p:sp>
      <p:sp>
        <p:nvSpPr>
          <p:cNvPr id="3" name="Inhaltsplatzhalter 2"/>
          <p:cNvSpPr>
            <a:spLocks noGrp="1"/>
          </p:cNvSpPr>
          <p:nvPr>
            <p:ph idx="1"/>
          </p:nvPr>
        </p:nvSpPr>
        <p:spPr/>
        <p:txBody>
          <a:bodyPr>
            <a:normAutofit/>
          </a:bodyPr>
          <a:lstStyle/>
          <a:p>
            <a:pPr marL="0" indent="0">
              <a:buNone/>
            </a:pPr>
            <a:endParaRPr lang="de-DE" sz="3600" dirty="0" smtClean="0"/>
          </a:p>
          <a:p>
            <a:pPr marL="0" indent="0">
              <a:buNone/>
            </a:pPr>
            <a:r>
              <a:rPr lang="de-DE" sz="3600" dirty="0" err="1" smtClean="0"/>
              <a:t>Humpty</a:t>
            </a:r>
            <a:r>
              <a:rPr lang="de-DE" sz="3600" dirty="0" smtClean="0"/>
              <a:t> </a:t>
            </a:r>
            <a:r>
              <a:rPr lang="de-DE" sz="3600" dirty="0" err="1" smtClean="0"/>
              <a:t>Dumpty</a:t>
            </a:r>
            <a:r>
              <a:rPr lang="de-DE" sz="3600" dirty="0" smtClean="0"/>
              <a:t> </a:t>
            </a:r>
            <a:r>
              <a:rPr lang="de-DE" sz="3600" dirty="0" err="1" smtClean="0"/>
              <a:t>sat</a:t>
            </a:r>
            <a:r>
              <a:rPr lang="de-DE" sz="3600" dirty="0" smtClean="0"/>
              <a:t> on a wall,</a:t>
            </a:r>
          </a:p>
          <a:p>
            <a:pPr marL="0" indent="0">
              <a:buNone/>
            </a:pPr>
            <a:r>
              <a:rPr lang="de-DE" sz="3600" dirty="0" err="1" smtClean="0"/>
              <a:t>Humpty</a:t>
            </a:r>
            <a:r>
              <a:rPr lang="de-DE" sz="3600" dirty="0" smtClean="0"/>
              <a:t> </a:t>
            </a:r>
            <a:r>
              <a:rPr lang="de-DE" sz="3600" dirty="0" err="1" smtClean="0"/>
              <a:t>Dumpty</a:t>
            </a:r>
            <a:r>
              <a:rPr lang="de-DE" sz="3600" dirty="0" smtClean="0"/>
              <a:t> </a:t>
            </a:r>
            <a:r>
              <a:rPr lang="de-DE" sz="3600" dirty="0" err="1" smtClean="0"/>
              <a:t>had</a:t>
            </a:r>
            <a:r>
              <a:rPr lang="de-DE" sz="3600" dirty="0" smtClean="0"/>
              <a:t> a </a:t>
            </a:r>
            <a:r>
              <a:rPr lang="de-DE" sz="3600" dirty="0" err="1" smtClean="0"/>
              <a:t>great</a:t>
            </a:r>
            <a:r>
              <a:rPr lang="de-DE" sz="3600" dirty="0" smtClean="0"/>
              <a:t> fall.</a:t>
            </a:r>
          </a:p>
          <a:p>
            <a:pPr marL="0" indent="0">
              <a:buNone/>
            </a:pPr>
            <a:r>
              <a:rPr lang="de-DE" sz="3600" dirty="0" smtClean="0"/>
              <a:t>All </a:t>
            </a:r>
            <a:r>
              <a:rPr lang="de-DE" sz="3600" dirty="0" err="1" smtClean="0"/>
              <a:t>the</a:t>
            </a:r>
            <a:r>
              <a:rPr lang="de-DE" sz="3600" dirty="0" smtClean="0"/>
              <a:t> </a:t>
            </a:r>
            <a:r>
              <a:rPr lang="de-DE" sz="3600" dirty="0" err="1" smtClean="0"/>
              <a:t>king‘s</a:t>
            </a:r>
            <a:r>
              <a:rPr lang="de-DE" sz="3600" dirty="0" smtClean="0"/>
              <a:t> </a:t>
            </a:r>
            <a:r>
              <a:rPr lang="de-DE" sz="3600" dirty="0" err="1" smtClean="0"/>
              <a:t>horses</a:t>
            </a:r>
            <a:r>
              <a:rPr lang="de-DE" sz="3600" dirty="0" smtClean="0"/>
              <a:t> </a:t>
            </a:r>
            <a:r>
              <a:rPr lang="de-DE" sz="3600" dirty="0" err="1" smtClean="0"/>
              <a:t>and</a:t>
            </a:r>
            <a:r>
              <a:rPr lang="de-DE" sz="3600" dirty="0" smtClean="0"/>
              <a:t> all </a:t>
            </a:r>
            <a:r>
              <a:rPr lang="de-DE" sz="3600" dirty="0" err="1" smtClean="0"/>
              <a:t>the</a:t>
            </a:r>
            <a:r>
              <a:rPr lang="de-DE" sz="3600" dirty="0" smtClean="0"/>
              <a:t> </a:t>
            </a:r>
            <a:r>
              <a:rPr lang="de-DE" sz="3600" dirty="0" err="1" smtClean="0"/>
              <a:t>king‘s</a:t>
            </a:r>
            <a:r>
              <a:rPr lang="de-DE" sz="3600" dirty="0" smtClean="0"/>
              <a:t> </a:t>
            </a:r>
            <a:r>
              <a:rPr lang="de-DE" sz="3600" dirty="0" err="1" smtClean="0"/>
              <a:t>men</a:t>
            </a:r>
            <a:endParaRPr lang="de-DE" sz="3600" dirty="0" smtClean="0"/>
          </a:p>
          <a:p>
            <a:pPr marL="0" indent="0">
              <a:buNone/>
            </a:pPr>
            <a:r>
              <a:rPr lang="de-DE" sz="3600" dirty="0" err="1" smtClean="0"/>
              <a:t>Couldn‘t</a:t>
            </a:r>
            <a:r>
              <a:rPr lang="de-DE" sz="3600" dirty="0" smtClean="0"/>
              <a:t> </a:t>
            </a:r>
            <a:r>
              <a:rPr lang="de-DE" sz="3600" dirty="0" err="1" smtClean="0"/>
              <a:t>put</a:t>
            </a:r>
            <a:r>
              <a:rPr lang="de-DE" sz="3600" dirty="0" smtClean="0"/>
              <a:t> </a:t>
            </a:r>
            <a:r>
              <a:rPr lang="de-DE" sz="3600" dirty="0" err="1" smtClean="0"/>
              <a:t>Humpty</a:t>
            </a:r>
            <a:r>
              <a:rPr lang="de-DE" sz="3600" dirty="0" smtClean="0"/>
              <a:t> </a:t>
            </a:r>
            <a:r>
              <a:rPr lang="de-DE" sz="3600" dirty="0" err="1" smtClean="0"/>
              <a:t>together</a:t>
            </a:r>
            <a:r>
              <a:rPr lang="de-DE" sz="3600" dirty="0" smtClean="0"/>
              <a:t> </a:t>
            </a:r>
            <a:r>
              <a:rPr lang="de-DE" sz="3600" dirty="0" err="1" smtClean="0"/>
              <a:t>again</a:t>
            </a:r>
            <a:r>
              <a:rPr lang="de-DE" sz="3600" dirty="0" smtClean="0"/>
              <a:t>.</a:t>
            </a:r>
            <a:endParaRPr lang="de-DE" sz="3600" dirty="0"/>
          </a:p>
        </p:txBody>
      </p:sp>
    </p:spTree>
    <p:extLst>
      <p:ext uri="{BB962C8B-B14F-4D97-AF65-F5344CB8AC3E}">
        <p14:creationId xmlns:p14="http://schemas.microsoft.com/office/powerpoint/2010/main" val="14593094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sp>
        <p:nvSpPr>
          <p:cNvPr id="3" name="Inhaltsplatzhalter 2"/>
          <p:cNvSpPr>
            <a:spLocks noGrp="1"/>
          </p:cNvSpPr>
          <p:nvPr>
            <p:ph idx="1"/>
          </p:nvPr>
        </p:nvSpPr>
        <p:spPr/>
        <p:txBody>
          <a:bodyPr>
            <a:normAutofit/>
          </a:bodyPr>
          <a:lstStyle/>
          <a:p>
            <a:pPr marL="0" indent="0">
              <a:buNone/>
            </a:pPr>
            <a:r>
              <a:rPr lang="de-DE" sz="4400" b="1" dirty="0" smtClean="0"/>
              <a:t>RECONCILIATION </a:t>
            </a:r>
          </a:p>
          <a:p>
            <a:pPr marL="0" indent="0">
              <a:buNone/>
            </a:pPr>
            <a:r>
              <a:rPr lang="de-DE" sz="4400" b="1" dirty="0"/>
              <a:t>	</a:t>
            </a:r>
            <a:r>
              <a:rPr lang="de-DE" sz="4400" b="1" dirty="0" smtClean="0"/>
              <a:t>IS</a:t>
            </a:r>
          </a:p>
          <a:p>
            <a:pPr marL="0" indent="0">
              <a:buNone/>
            </a:pPr>
            <a:r>
              <a:rPr lang="de-DE" sz="4400" b="1" dirty="0"/>
              <a:t>		</a:t>
            </a:r>
            <a:r>
              <a:rPr lang="de-DE" sz="5400" b="1" dirty="0" smtClean="0"/>
              <a:t>NOT</a:t>
            </a:r>
          </a:p>
          <a:p>
            <a:pPr marL="0" indent="0">
              <a:buNone/>
            </a:pPr>
            <a:r>
              <a:rPr lang="de-DE" sz="4400" b="1" dirty="0"/>
              <a:t>	</a:t>
            </a:r>
            <a:r>
              <a:rPr lang="de-DE" sz="4400" b="1" dirty="0" smtClean="0"/>
              <a:t>		RECONSTRUCTION</a:t>
            </a:r>
          </a:p>
          <a:p>
            <a:pPr marL="0" indent="0">
              <a:buNone/>
            </a:pPr>
            <a:endParaRPr lang="de-DE" sz="4400" b="1" dirty="0"/>
          </a:p>
        </p:txBody>
      </p:sp>
    </p:spTree>
    <p:extLst>
      <p:ext uri="{BB962C8B-B14F-4D97-AF65-F5344CB8AC3E}">
        <p14:creationId xmlns:p14="http://schemas.microsoft.com/office/powerpoint/2010/main" val="23572511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A NEW WORK OF THE HOLY SPIRIT</a:t>
            </a:r>
            <a:endParaRPr lang="de-DE"/>
          </a:p>
        </p:txBody>
      </p:sp>
      <p:sp>
        <p:nvSpPr>
          <p:cNvPr id="3" name="Inhaltsplatzhalter 2"/>
          <p:cNvSpPr>
            <a:spLocks noGrp="1"/>
          </p:cNvSpPr>
          <p:nvPr>
            <p:ph idx="1"/>
          </p:nvPr>
        </p:nvSpPr>
        <p:spPr/>
        <p:txBody>
          <a:bodyPr/>
          <a:lstStyle/>
          <a:p>
            <a:r>
              <a:rPr lang="de-DE" dirty="0" smtClean="0"/>
              <a:t>Holy Spirit </a:t>
            </a:r>
            <a:r>
              <a:rPr lang="de-DE" dirty="0" err="1" smtClean="0"/>
              <a:t>is</a:t>
            </a:r>
            <a:r>
              <a:rPr lang="de-DE" dirty="0" smtClean="0"/>
              <a:t> </a:t>
            </a:r>
            <a:r>
              <a:rPr lang="de-DE" dirty="0" err="1" smtClean="0"/>
              <a:t>Creator</a:t>
            </a:r>
            <a:r>
              <a:rPr lang="de-DE" dirty="0" smtClean="0"/>
              <a:t> Spirit</a:t>
            </a:r>
          </a:p>
          <a:p>
            <a:r>
              <a:rPr lang="de-DE" dirty="0" smtClean="0"/>
              <a:t>Infinite </a:t>
            </a:r>
            <a:r>
              <a:rPr lang="de-DE" dirty="0" err="1" smtClean="0"/>
              <a:t>unlimited</a:t>
            </a:r>
            <a:r>
              <a:rPr lang="de-DE" dirty="0" smtClean="0"/>
              <a:t> </a:t>
            </a:r>
            <a:r>
              <a:rPr lang="de-DE" dirty="0" err="1" smtClean="0"/>
              <a:t>creativity</a:t>
            </a:r>
            <a:endParaRPr lang="de-DE" dirty="0" smtClean="0"/>
          </a:p>
          <a:p>
            <a:r>
              <a:rPr lang="de-DE" dirty="0" err="1" smtClean="0"/>
              <a:t>Always</a:t>
            </a:r>
            <a:r>
              <a:rPr lang="de-DE" dirty="0" smtClean="0"/>
              <a:t> </a:t>
            </a:r>
            <a:r>
              <a:rPr lang="de-DE" dirty="0" err="1" smtClean="0"/>
              <a:t>new</a:t>
            </a:r>
            <a:r>
              <a:rPr lang="de-DE" dirty="0" smtClean="0"/>
              <a:t>, </a:t>
            </a:r>
            <a:r>
              <a:rPr lang="de-DE" dirty="0" err="1" smtClean="0"/>
              <a:t>never</a:t>
            </a:r>
            <a:r>
              <a:rPr lang="de-DE" dirty="0" smtClean="0"/>
              <a:t> </a:t>
            </a:r>
            <a:r>
              <a:rPr lang="de-DE" dirty="0" err="1" smtClean="0"/>
              <a:t>old</a:t>
            </a:r>
            <a:endParaRPr lang="de-DE" dirty="0" smtClean="0"/>
          </a:p>
          <a:p>
            <a:r>
              <a:rPr lang="de-DE" dirty="0" smtClean="0"/>
              <a:t>Never just </a:t>
            </a:r>
            <a:r>
              <a:rPr lang="de-DE" dirty="0" err="1" smtClean="0"/>
              <a:t>repeats</a:t>
            </a:r>
            <a:endParaRPr lang="de-DE" dirty="0" smtClean="0"/>
          </a:p>
          <a:p>
            <a:endParaRPr lang="de-DE" dirty="0"/>
          </a:p>
          <a:p>
            <a:pPr marL="0" indent="0">
              <a:buNone/>
            </a:pPr>
            <a:r>
              <a:rPr lang="de-DE" dirty="0" smtClean="0"/>
              <a:t>RECONCILED BODY IN UNITY WILL BE A CREATIVE WORK OF THE HOLY SPIRIT</a:t>
            </a:r>
          </a:p>
          <a:p>
            <a:endParaRPr lang="de-DE" dirty="0"/>
          </a:p>
        </p:txBody>
      </p:sp>
    </p:spTree>
    <p:extLst>
      <p:ext uri="{BB962C8B-B14F-4D97-AF65-F5344CB8AC3E}">
        <p14:creationId xmlns:p14="http://schemas.microsoft.com/office/powerpoint/2010/main" val="16703189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pPr marL="0" indent="0">
              <a:buNone/>
            </a:pPr>
            <a:r>
              <a:rPr lang="de-DE" dirty="0" smtClean="0"/>
              <a:t>Not just a </a:t>
            </a:r>
            <a:r>
              <a:rPr lang="de-DE" dirty="0" err="1" smtClean="0"/>
              <a:t>cleansing</a:t>
            </a:r>
            <a:r>
              <a:rPr lang="de-DE" dirty="0" smtClean="0"/>
              <a:t> </a:t>
            </a:r>
            <a:r>
              <a:rPr lang="de-DE" dirty="0" err="1" smtClean="0"/>
              <a:t>from</a:t>
            </a:r>
            <a:r>
              <a:rPr lang="de-DE" dirty="0" smtClean="0"/>
              <a:t> </a:t>
            </a:r>
            <a:r>
              <a:rPr lang="de-DE" dirty="0" err="1" smtClean="0"/>
              <a:t>late</a:t>
            </a:r>
            <a:r>
              <a:rPr lang="de-DE" dirty="0" smtClean="0"/>
              <a:t> </a:t>
            </a:r>
            <a:r>
              <a:rPr lang="de-DE" dirty="0" err="1" smtClean="0"/>
              <a:t>medieval</a:t>
            </a:r>
            <a:r>
              <a:rPr lang="de-DE" dirty="0" smtClean="0"/>
              <a:t> </a:t>
            </a:r>
            <a:r>
              <a:rPr lang="de-DE" dirty="0" err="1" smtClean="0"/>
              <a:t>abuses</a:t>
            </a:r>
            <a:r>
              <a:rPr lang="de-DE" dirty="0" smtClean="0"/>
              <a:t>.</a:t>
            </a:r>
          </a:p>
          <a:p>
            <a:pPr marL="0" indent="0">
              <a:buNone/>
            </a:pPr>
            <a:r>
              <a:rPr lang="de-DE" dirty="0" smtClean="0"/>
              <a:t>Not just a </a:t>
            </a:r>
            <a:r>
              <a:rPr lang="de-DE" dirty="0" err="1" smtClean="0"/>
              <a:t>restoration</a:t>
            </a:r>
            <a:r>
              <a:rPr lang="de-DE" dirty="0" smtClean="0"/>
              <a:t> </a:t>
            </a:r>
            <a:r>
              <a:rPr lang="de-DE" dirty="0" err="1" smtClean="0"/>
              <a:t>of</a:t>
            </a:r>
            <a:r>
              <a:rPr lang="de-DE" dirty="0" smtClean="0"/>
              <a:t> </a:t>
            </a:r>
            <a:r>
              <a:rPr lang="de-DE" dirty="0" err="1" smtClean="0"/>
              <a:t>the</a:t>
            </a:r>
            <a:r>
              <a:rPr lang="de-DE" dirty="0" smtClean="0"/>
              <a:t> </a:t>
            </a:r>
            <a:r>
              <a:rPr lang="de-DE" dirty="0" err="1" smtClean="0"/>
              <a:t>Catholic</a:t>
            </a:r>
            <a:r>
              <a:rPr lang="de-DE" dirty="0" smtClean="0"/>
              <a:t> – Orthodox Church </a:t>
            </a:r>
            <a:r>
              <a:rPr lang="de-DE" dirty="0" err="1" smtClean="0"/>
              <a:t>of</a:t>
            </a:r>
            <a:r>
              <a:rPr lang="de-DE" dirty="0" smtClean="0"/>
              <a:t> </a:t>
            </a:r>
            <a:r>
              <a:rPr lang="de-DE" dirty="0" err="1" smtClean="0"/>
              <a:t>the</a:t>
            </a:r>
            <a:r>
              <a:rPr lang="de-DE" dirty="0" smtClean="0"/>
              <a:t> </a:t>
            </a:r>
            <a:r>
              <a:rPr lang="de-DE" dirty="0" err="1" smtClean="0"/>
              <a:t>first</a:t>
            </a:r>
            <a:r>
              <a:rPr lang="de-DE" dirty="0" smtClean="0"/>
              <a:t> </a:t>
            </a:r>
            <a:r>
              <a:rPr lang="de-DE" dirty="0" err="1" smtClean="0"/>
              <a:t>millennium</a:t>
            </a:r>
            <a:r>
              <a:rPr lang="de-DE" dirty="0" smtClean="0"/>
              <a:t>.</a:t>
            </a:r>
          </a:p>
          <a:p>
            <a:pPr marL="0" indent="0">
              <a:buNone/>
            </a:pPr>
            <a:r>
              <a:rPr lang="de-DE" dirty="0" smtClean="0"/>
              <a:t>These </a:t>
            </a:r>
            <a:r>
              <a:rPr lang="de-DE" dirty="0" err="1" smtClean="0"/>
              <a:t>would</a:t>
            </a:r>
            <a:r>
              <a:rPr lang="de-DE" dirty="0" smtClean="0"/>
              <a:t> </a:t>
            </a:r>
            <a:r>
              <a:rPr lang="de-DE" dirty="0" err="1" smtClean="0"/>
              <a:t>leave</a:t>
            </a:r>
            <a:r>
              <a:rPr lang="de-DE" dirty="0" smtClean="0"/>
              <a:t> </a:t>
            </a:r>
            <a:r>
              <a:rPr lang="de-DE" dirty="0" err="1" smtClean="0"/>
              <a:t>no</a:t>
            </a:r>
            <a:r>
              <a:rPr lang="de-DE" dirty="0" smtClean="0"/>
              <a:t> </a:t>
            </a:r>
            <a:r>
              <a:rPr lang="de-DE" dirty="0" err="1" smtClean="0"/>
              <a:t>place</a:t>
            </a:r>
            <a:r>
              <a:rPr lang="de-DE" dirty="0" smtClean="0"/>
              <a:t> </a:t>
            </a:r>
            <a:r>
              <a:rPr lang="de-DE" dirty="0" err="1" smtClean="0"/>
              <a:t>for</a:t>
            </a:r>
            <a:r>
              <a:rPr lang="de-DE" dirty="0" smtClean="0"/>
              <a:t> </a:t>
            </a:r>
            <a:r>
              <a:rPr lang="de-DE" dirty="0" err="1" smtClean="0"/>
              <a:t>the</a:t>
            </a:r>
            <a:r>
              <a:rPr lang="de-DE" dirty="0" smtClean="0"/>
              <a:t> </a:t>
            </a:r>
            <a:r>
              <a:rPr lang="de-DE" dirty="0" err="1" smtClean="0"/>
              <a:t>free</a:t>
            </a:r>
            <a:r>
              <a:rPr lang="de-DE" dirty="0" smtClean="0"/>
              <a:t> </a:t>
            </a:r>
            <a:r>
              <a:rPr lang="de-DE" dirty="0" err="1" smtClean="0"/>
              <a:t>church</a:t>
            </a:r>
            <a:r>
              <a:rPr lang="de-DE" dirty="0" smtClean="0"/>
              <a:t> </a:t>
            </a:r>
            <a:r>
              <a:rPr lang="de-DE" dirty="0" err="1" smtClean="0"/>
              <a:t>witness</a:t>
            </a:r>
            <a:r>
              <a:rPr lang="de-DE" dirty="0" smtClean="0"/>
              <a:t> </a:t>
            </a:r>
            <a:r>
              <a:rPr lang="de-DE" dirty="0" err="1" smtClean="0"/>
              <a:t>or</a:t>
            </a:r>
            <a:r>
              <a:rPr lang="de-DE" dirty="0" smtClean="0"/>
              <a:t> </a:t>
            </a:r>
            <a:r>
              <a:rPr lang="de-DE" dirty="0" err="1" smtClean="0"/>
              <a:t>the</a:t>
            </a:r>
            <a:r>
              <a:rPr lang="de-DE" dirty="0" smtClean="0"/>
              <a:t> </a:t>
            </a:r>
            <a:r>
              <a:rPr lang="de-DE" dirty="0" err="1" smtClean="0"/>
              <a:t>place</a:t>
            </a:r>
            <a:r>
              <a:rPr lang="de-DE" dirty="0" smtClean="0"/>
              <a:t> </a:t>
            </a:r>
            <a:r>
              <a:rPr lang="de-DE" dirty="0" err="1" smtClean="0"/>
              <a:t>of</a:t>
            </a:r>
            <a:r>
              <a:rPr lang="de-DE" dirty="0" smtClean="0"/>
              <a:t> </a:t>
            </a:r>
            <a:r>
              <a:rPr lang="de-DE" dirty="0" err="1" smtClean="0"/>
              <a:t>the</a:t>
            </a:r>
            <a:r>
              <a:rPr lang="de-DE" dirty="0" smtClean="0"/>
              <a:t> </a:t>
            </a:r>
            <a:r>
              <a:rPr lang="de-DE" dirty="0" err="1" smtClean="0"/>
              <a:t>Jewish</a:t>
            </a:r>
            <a:r>
              <a:rPr lang="de-DE" dirty="0" smtClean="0"/>
              <a:t> </a:t>
            </a:r>
            <a:r>
              <a:rPr lang="de-DE" dirty="0" err="1" smtClean="0"/>
              <a:t>people</a:t>
            </a:r>
            <a:r>
              <a:rPr lang="de-DE" dirty="0" smtClean="0"/>
              <a:t>.</a:t>
            </a:r>
          </a:p>
          <a:p>
            <a:pPr marL="0" indent="0">
              <a:buNone/>
            </a:pPr>
            <a:r>
              <a:rPr lang="de-DE" dirty="0" smtClean="0"/>
              <a:t>Not </a:t>
            </a:r>
            <a:r>
              <a:rPr lang="de-DE" dirty="0" err="1" smtClean="0"/>
              <a:t>even</a:t>
            </a:r>
            <a:r>
              <a:rPr lang="de-DE" dirty="0" smtClean="0"/>
              <a:t> a </a:t>
            </a:r>
            <a:r>
              <a:rPr lang="de-DE" dirty="0" err="1" smtClean="0"/>
              <a:t>reduplication</a:t>
            </a:r>
            <a:r>
              <a:rPr lang="de-DE" dirty="0" smtClean="0"/>
              <a:t> </a:t>
            </a:r>
            <a:r>
              <a:rPr lang="de-DE" dirty="0" err="1" smtClean="0"/>
              <a:t>of</a:t>
            </a:r>
            <a:r>
              <a:rPr lang="de-DE" dirty="0" smtClean="0"/>
              <a:t> </a:t>
            </a:r>
            <a:r>
              <a:rPr lang="de-DE" dirty="0" err="1" smtClean="0"/>
              <a:t>the</a:t>
            </a:r>
            <a:r>
              <a:rPr lang="de-DE" dirty="0" smtClean="0"/>
              <a:t> “</a:t>
            </a:r>
            <a:r>
              <a:rPr lang="de-DE" dirty="0" err="1" smtClean="0"/>
              <a:t>one</a:t>
            </a:r>
            <a:r>
              <a:rPr lang="de-DE" dirty="0" smtClean="0"/>
              <a:t> </a:t>
            </a:r>
            <a:r>
              <a:rPr lang="de-DE" dirty="0" err="1" smtClean="0"/>
              <a:t>new</a:t>
            </a:r>
            <a:r>
              <a:rPr lang="de-DE" dirty="0" smtClean="0"/>
              <a:t> man“ </a:t>
            </a:r>
            <a:r>
              <a:rPr lang="de-DE" dirty="0" err="1" smtClean="0"/>
              <a:t>of</a:t>
            </a:r>
            <a:r>
              <a:rPr lang="de-DE" dirty="0" smtClean="0"/>
              <a:t> </a:t>
            </a:r>
            <a:r>
              <a:rPr lang="de-DE" dirty="0" err="1" smtClean="0"/>
              <a:t>the</a:t>
            </a:r>
            <a:r>
              <a:rPr lang="de-DE" dirty="0" smtClean="0"/>
              <a:t> 1st </a:t>
            </a:r>
            <a:r>
              <a:rPr lang="de-DE" dirty="0" err="1" smtClean="0"/>
              <a:t>century</a:t>
            </a:r>
            <a:r>
              <a:rPr lang="de-DE" dirty="0" smtClean="0"/>
              <a:t> CE.</a:t>
            </a:r>
          </a:p>
          <a:p>
            <a:pPr marL="0" indent="0">
              <a:buNone/>
            </a:pPr>
            <a:endParaRPr lang="de-DE" dirty="0" smtClean="0"/>
          </a:p>
        </p:txBody>
      </p:sp>
    </p:spTree>
    <p:extLst>
      <p:ext uri="{BB962C8B-B14F-4D97-AF65-F5344CB8AC3E}">
        <p14:creationId xmlns:p14="http://schemas.microsoft.com/office/powerpoint/2010/main" val="36954126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WITTENBERG 2017 </a:t>
            </a:r>
            <a:r>
              <a:rPr lang="de-DE" dirty="0" err="1" smtClean="0"/>
              <a:t>as</a:t>
            </a:r>
            <a:r>
              <a:rPr lang="de-DE" dirty="0" smtClean="0"/>
              <a:t> an INITIATIVE OF THE HOLY SPIRIT</a:t>
            </a:r>
            <a:endParaRPr lang="de-DE" dirty="0"/>
          </a:p>
        </p:txBody>
      </p:sp>
      <p:sp>
        <p:nvSpPr>
          <p:cNvPr id="3" name="Inhaltsplatzhalter 2"/>
          <p:cNvSpPr>
            <a:spLocks noGrp="1"/>
          </p:cNvSpPr>
          <p:nvPr>
            <p:ph idx="1"/>
          </p:nvPr>
        </p:nvSpPr>
        <p:spPr/>
        <p:txBody>
          <a:bodyPr/>
          <a:lstStyle/>
          <a:p>
            <a:r>
              <a:rPr lang="de-DE" dirty="0" smtClean="0"/>
              <a:t>This </a:t>
            </a:r>
            <a:r>
              <a:rPr lang="de-DE" dirty="0" err="1" smtClean="0"/>
              <a:t>feature</a:t>
            </a:r>
            <a:r>
              <a:rPr lang="de-DE" dirty="0" smtClean="0"/>
              <a:t> </a:t>
            </a:r>
            <a:r>
              <a:rPr lang="de-DE" dirty="0" err="1" smtClean="0"/>
              <a:t>is</a:t>
            </a:r>
            <a:r>
              <a:rPr lang="de-DE" dirty="0" smtClean="0"/>
              <a:t> </a:t>
            </a:r>
            <a:r>
              <a:rPr lang="de-DE" dirty="0" err="1" smtClean="0"/>
              <a:t>what</a:t>
            </a:r>
            <a:r>
              <a:rPr lang="de-DE" dirty="0" smtClean="0"/>
              <a:t> will </a:t>
            </a:r>
            <a:r>
              <a:rPr lang="de-DE" dirty="0" err="1" smtClean="0"/>
              <a:t>distinguish</a:t>
            </a:r>
            <a:r>
              <a:rPr lang="de-DE" dirty="0" smtClean="0"/>
              <a:t> </a:t>
            </a:r>
            <a:r>
              <a:rPr lang="de-DE" dirty="0" err="1" smtClean="0"/>
              <a:t>this</a:t>
            </a:r>
            <a:r>
              <a:rPr lang="de-DE" dirty="0" smtClean="0"/>
              <a:t> initiative </a:t>
            </a:r>
            <a:r>
              <a:rPr lang="de-DE" dirty="0" err="1" smtClean="0"/>
              <a:t>from</a:t>
            </a:r>
            <a:r>
              <a:rPr lang="de-DE" dirty="0" smtClean="0"/>
              <a:t> all </a:t>
            </a:r>
            <a:r>
              <a:rPr lang="de-DE" dirty="0" err="1" smtClean="0"/>
              <a:t>the</a:t>
            </a:r>
            <a:r>
              <a:rPr lang="de-DE" dirty="0" smtClean="0"/>
              <a:t> </a:t>
            </a:r>
            <a:r>
              <a:rPr lang="de-DE" dirty="0" err="1" smtClean="0"/>
              <a:t>other</a:t>
            </a:r>
            <a:r>
              <a:rPr lang="de-DE" dirty="0" smtClean="0"/>
              <a:t> </a:t>
            </a:r>
            <a:r>
              <a:rPr lang="de-DE" dirty="0" err="1" smtClean="0"/>
              <a:t>events</a:t>
            </a:r>
            <a:r>
              <a:rPr lang="de-DE" dirty="0" smtClean="0"/>
              <a:t> </a:t>
            </a:r>
            <a:r>
              <a:rPr lang="de-DE" dirty="0" err="1" smtClean="0"/>
              <a:t>taking</a:t>
            </a:r>
            <a:r>
              <a:rPr lang="de-DE" dirty="0" smtClean="0"/>
              <a:t> </a:t>
            </a:r>
            <a:r>
              <a:rPr lang="de-DE" dirty="0" err="1" smtClean="0"/>
              <a:t>place</a:t>
            </a:r>
            <a:r>
              <a:rPr lang="de-DE" dirty="0" smtClean="0"/>
              <a:t> in Wittenberg </a:t>
            </a:r>
            <a:r>
              <a:rPr lang="de-DE" dirty="0" err="1" smtClean="0"/>
              <a:t>next</a:t>
            </a:r>
            <a:r>
              <a:rPr lang="de-DE" dirty="0" smtClean="0"/>
              <a:t> </a:t>
            </a:r>
            <a:r>
              <a:rPr lang="de-DE" dirty="0" err="1" smtClean="0"/>
              <a:t>year</a:t>
            </a:r>
            <a:r>
              <a:rPr lang="de-DE" dirty="0" smtClean="0"/>
              <a:t>.</a:t>
            </a:r>
          </a:p>
          <a:p>
            <a:endParaRPr lang="de-DE" dirty="0"/>
          </a:p>
          <a:p>
            <a:r>
              <a:rPr lang="de-DE" dirty="0" smtClean="0"/>
              <a:t>As a </a:t>
            </a:r>
            <a:r>
              <a:rPr lang="de-DE" dirty="0" err="1" smtClean="0"/>
              <a:t>charismatic</a:t>
            </a:r>
            <a:r>
              <a:rPr lang="de-DE" dirty="0" smtClean="0"/>
              <a:t> initiative, </a:t>
            </a:r>
            <a:r>
              <a:rPr lang="de-DE" dirty="0" err="1" smtClean="0"/>
              <a:t>we</a:t>
            </a:r>
            <a:r>
              <a:rPr lang="de-DE" dirty="0" smtClean="0"/>
              <a:t> </a:t>
            </a:r>
            <a:r>
              <a:rPr lang="de-DE" dirty="0" err="1" smtClean="0"/>
              <a:t>can</a:t>
            </a:r>
            <a:r>
              <a:rPr lang="de-DE" dirty="0" smtClean="0"/>
              <a:t> follow </a:t>
            </a:r>
            <a:r>
              <a:rPr lang="de-DE" dirty="0" err="1" smtClean="0"/>
              <a:t>God‘s</a:t>
            </a:r>
            <a:r>
              <a:rPr lang="de-DE" dirty="0" smtClean="0"/>
              <a:t> </a:t>
            </a:r>
            <a:r>
              <a:rPr lang="de-DE" dirty="0" err="1" smtClean="0"/>
              <a:t>order</a:t>
            </a:r>
            <a:r>
              <a:rPr lang="de-DE" dirty="0" smtClean="0"/>
              <a:t>, </a:t>
            </a:r>
            <a:r>
              <a:rPr lang="de-DE" dirty="0" err="1" smtClean="0"/>
              <a:t>the</a:t>
            </a:r>
            <a:r>
              <a:rPr lang="de-DE" dirty="0" smtClean="0"/>
              <a:t> </a:t>
            </a:r>
            <a:r>
              <a:rPr lang="de-DE" dirty="0" err="1" smtClean="0"/>
              <a:t>order</a:t>
            </a:r>
            <a:r>
              <a:rPr lang="de-DE" dirty="0" smtClean="0"/>
              <a:t> </a:t>
            </a:r>
            <a:r>
              <a:rPr lang="de-DE" dirty="0" err="1" smtClean="0"/>
              <a:t>of</a:t>
            </a:r>
            <a:r>
              <a:rPr lang="de-DE" dirty="0" smtClean="0"/>
              <a:t> </a:t>
            </a:r>
            <a:r>
              <a:rPr lang="de-DE" dirty="0" err="1" smtClean="0"/>
              <a:t>the</a:t>
            </a:r>
            <a:r>
              <a:rPr lang="de-DE" dirty="0" smtClean="0"/>
              <a:t> Holy Spirit</a:t>
            </a:r>
            <a:endParaRPr lang="de-DE" dirty="0"/>
          </a:p>
        </p:txBody>
      </p:sp>
    </p:spTree>
    <p:extLst>
      <p:ext uri="{BB962C8B-B14F-4D97-AF65-F5344CB8AC3E}">
        <p14:creationId xmlns:p14="http://schemas.microsoft.com/office/powerpoint/2010/main" val="13066097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GOD‘S ORDER</a:t>
            </a:r>
            <a:endParaRPr lang="de-DE" dirty="0"/>
          </a:p>
        </p:txBody>
      </p:sp>
      <p:sp>
        <p:nvSpPr>
          <p:cNvPr id="3" name="Inhaltsplatzhalter 2"/>
          <p:cNvSpPr>
            <a:spLocks noGrp="1"/>
          </p:cNvSpPr>
          <p:nvPr>
            <p:ph idx="1"/>
          </p:nvPr>
        </p:nvSpPr>
        <p:spPr/>
        <p:txBody>
          <a:bodyPr>
            <a:normAutofit fontScale="92500" lnSpcReduction="10000"/>
          </a:bodyPr>
          <a:lstStyle/>
          <a:p>
            <a:r>
              <a:rPr lang="de-DE" dirty="0" smtClean="0"/>
              <a:t>First </a:t>
            </a:r>
            <a:r>
              <a:rPr lang="de-DE" dirty="0" err="1" smtClean="0"/>
              <a:t>the</a:t>
            </a:r>
            <a:r>
              <a:rPr lang="de-DE" dirty="0" smtClean="0"/>
              <a:t> </a:t>
            </a:r>
            <a:r>
              <a:rPr lang="de-DE" dirty="0" err="1" smtClean="0"/>
              <a:t>creative</a:t>
            </a:r>
            <a:r>
              <a:rPr lang="de-DE" dirty="0" smtClean="0"/>
              <a:t> </a:t>
            </a:r>
            <a:r>
              <a:rPr lang="de-DE" dirty="0" err="1" smtClean="0"/>
              <a:t>work</a:t>
            </a:r>
            <a:r>
              <a:rPr lang="de-DE" dirty="0" smtClean="0"/>
              <a:t> </a:t>
            </a:r>
            <a:r>
              <a:rPr lang="de-DE" dirty="0" err="1" smtClean="0"/>
              <a:t>of</a:t>
            </a:r>
            <a:r>
              <a:rPr lang="de-DE" dirty="0" smtClean="0"/>
              <a:t> </a:t>
            </a:r>
            <a:r>
              <a:rPr lang="de-DE" dirty="0" err="1" smtClean="0"/>
              <a:t>the</a:t>
            </a:r>
            <a:r>
              <a:rPr lang="de-DE" dirty="0" smtClean="0"/>
              <a:t> Holy Spirit- </a:t>
            </a:r>
            <a:r>
              <a:rPr lang="de-DE" dirty="0" err="1" smtClean="0"/>
              <a:t>the</a:t>
            </a:r>
            <a:r>
              <a:rPr lang="de-DE" dirty="0" smtClean="0"/>
              <a:t> </a:t>
            </a:r>
            <a:r>
              <a:rPr lang="de-DE" dirty="0" err="1" smtClean="0"/>
              <a:t>charismatic</a:t>
            </a:r>
            <a:endParaRPr lang="de-DE" dirty="0" smtClean="0"/>
          </a:p>
          <a:p>
            <a:endParaRPr lang="de-DE" dirty="0"/>
          </a:p>
          <a:p>
            <a:r>
              <a:rPr lang="de-DE" dirty="0" smtClean="0"/>
              <a:t>After, </a:t>
            </a:r>
            <a:r>
              <a:rPr lang="de-DE" dirty="0" err="1" smtClean="0"/>
              <a:t>the</a:t>
            </a:r>
            <a:r>
              <a:rPr lang="de-DE" dirty="0" smtClean="0"/>
              <a:t> </a:t>
            </a:r>
            <a:r>
              <a:rPr lang="de-DE" dirty="0" err="1" smtClean="0"/>
              <a:t>ordering</a:t>
            </a:r>
            <a:r>
              <a:rPr lang="de-DE" dirty="0" smtClean="0"/>
              <a:t> </a:t>
            </a:r>
            <a:r>
              <a:rPr lang="de-DE" dirty="0" err="1" smtClean="0"/>
              <a:t>of</a:t>
            </a:r>
            <a:r>
              <a:rPr lang="de-DE" dirty="0" smtClean="0"/>
              <a:t> </a:t>
            </a:r>
            <a:r>
              <a:rPr lang="de-DE" dirty="0" err="1" smtClean="0"/>
              <a:t>the</a:t>
            </a:r>
            <a:r>
              <a:rPr lang="de-DE" dirty="0" smtClean="0"/>
              <a:t> Holy Spirit – </a:t>
            </a:r>
            <a:r>
              <a:rPr lang="de-DE" dirty="0" err="1" smtClean="0"/>
              <a:t>the</a:t>
            </a:r>
            <a:r>
              <a:rPr lang="de-DE" dirty="0" smtClean="0"/>
              <a:t> </a:t>
            </a:r>
            <a:r>
              <a:rPr lang="de-DE" dirty="0" err="1" smtClean="0"/>
              <a:t>bringing</a:t>
            </a:r>
            <a:r>
              <a:rPr lang="de-DE" dirty="0" smtClean="0"/>
              <a:t> </a:t>
            </a:r>
            <a:r>
              <a:rPr lang="de-DE" dirty="0" err="1" smtClean="0"/>
              <a:t>into</a:t>
            </a:r>
            <a:r>
              <a:rPr lang="de-DE" dirty="0" smtClean="0"/>
              <a:t> </a:t>
            </a:r>
            <a:r>
              <a:rPr lang="de-DE" dirty="0" err="1" smtClean="0"/>
              <a:t>harmony</a:t>
            </a:r>
            <a:r>
              <a:rPr lang="de-DE" dirty="0" smtClean="0"/>
              <a:t> – </a:t>
            </a:r>
            <a:r>
              <a:rPr lang="de-DE" dirty="0" err="1" smtClean="0"/>
              <a:t>the</a:t>
            </a:r>
            <a:r>
              <a:rPr lang="de-DE" dirty="0" smtClean="0"/>
              <a:t> </a:t>
            </a:r>
            <a:r>
              <a:rPr lang="de-DE" dirty="0" err="1" smtClean="0"/>
              <a:t>structural</a:t>
            </a:r>
            <a:endParaRPr lang="de-DE" dirty="0" smtClean="0"/>
          </a:p>
          <a:p>
            <a:pPr marL="0" indent="0">
              <a:buNone/>
            </a:pPr>
            <a:endParaRPr lang="de-DE" dirty="0"/>
          </a:p>
          <a:p>
            <a:r>
              <a:rPr lang="de-DE" dirty="0" smtClean="0"/>
              <a:t>Also after, </a:t>
            </a:r>
            <a:r>
              <a:rPr lang="de-DE" dirty="0" err="1" smtClean="0"/>
              <a:t>the</a:t>
            </a:r>
            <a:r>
              <a:rPr lang="de-DE" dirty="0" smtClean="0"/>
              <a:t> </a:t>
            </a:r>
            <a:r>
              <a:rPr lang="de-DE" dirty="0" err="1" smtClean="0"/>
              <a:t>formulation</a:t>
            </a:r>
            <a:r>
              <a:rPr lang="de-DE" dirty="0" smtClean="0"/>
              <a:t> </a:t>
            </a:r>
            <a:r>
              <a:rPr lang="de-DE" dirty="0" err="1" smtClean="0"/>
              <a:t>of</a:t>
            </a:r>
            <a:r>
              <a:rPr lang="de-DE" dirty="0" smtClean="0"/>
              <a:t> </a:t>
            </a:r>
            <a:r>
              <a:rPr lang="de-DE" dirty="0" err="1" smtClean="0"/>
              <a:t>doctrine</a:t>
            </a:r>
            <a:r>
              <a:rPr lang="de-DE" dirty="0" smtClean="0"/>
              <a:t> </a:t>
            </a:r>
            <a:r>
              <a:rPr lang="de-DE" dirty="0" err="1" smtClean="0"/>
              <a:t>and</a:t>
            </a:r>
            <a:r>
              <a:rPr lang="de-DE" dirty="0" smtClean="0"/>
              <a:t> </a:t>
            </a:r>
            <a:r>
              <a:rPr lang="de-DE" dirty="0" err="1" smtClean="0"/>
              <a:t>the</a:t>
            </a:r>
            <a:r>
              <a:rPr lang="de-DE" dirty="0" smtClean="0"/>
              <a:t> </a:t>
            </a:r>
            <a:r>
              <a:rPr lang="de-DE" dirty="0" err="1" smtClean="0"/>
              <a:t>development</a:t>
            </a:r>
            <a:r>
              <a:rPr lang="de-DE" dirty="0" smtClean="0"/>
              <a:t> </a:t>
            </a:r>
            <a:r>
              <a:rPr lang="de-DE" dirty="0" err="1" smtClean="0"/>
              <a:t>of</a:t>
            </a:r>
            <a:r>
              <a:rPr lang="de-DE" dirty="0" smtClean="0"/>
              <a:t> </a:t>
            </a:r>
            <a:r>
              <a:rPr lang="de-DE" dirty="0" err="1" smtClean="0"/>
              <a:t>theology</a:t>
            </a:r>
            <a:endParaRPr lang="de-DE" dirty="0" smtClean="0"/>
          </a:p>
          <a:p>
            <a:r>
              <a:rPr lang="de-DE" dirty="0" err="1" smtClean="0"/>
              <a:t>Does</a:t>
            </a:r>
            <a:r>
              <a:rPr lang="de-DE" dirty="0" smtClean="0"/>
              <a:t> </a:t>
            </a:r>
            <a:r>
              <a:rPr lang="de-DE" dirty="0" err="1" smtClean="0"/>
              <a:t>one</a:t>
            </a:r>
            <a:r>
              <a:rPr lang="de-DE" dirty="0" smtClean="0"/>
              <a:t> </a:t>
            </a:r>
            <a:r>
              <a:rPr lang="de-DE" dirty="0" err="1" smtClean="0"/>
              <a:t>of</a:t>
            </a:r>
            <a:r>
              <a:rPr lang="de-DE" dirty="0" smtClean="0"/>
              <a:t> last </a:t>
            </a:r>
            <a:r>
              <a:rPr lang="de-DE" dirty="0" err="1" smtClean="0"/>
              <a:t>two</a:t>
            </a:r>
            <a:r>
              <a:rPr lang="de-DE" dirty="0" smtClean="0"/>
              <a:t> </a:t>
            </a:r>
            <a:r>
              <a:rPr lang="de-DE" dirty="0" err="1" smtClean="0"/>
              <a:t>come</a:t>
            </a:r>
            <a:r>
              <a:rPr lang="de-DE" dirty="0" smtClean="0"/>
              <a:t> </a:t>
            </a:r>
            <a:r>
              <a:rPr lang="de-DE" dirty="0" err="1" smtClean="0"/>
              <a:t>first</a:t>
            </a:r>
            <a:r>
              <a:rPr lang="de-DE" dirty="0" smtClean="0"/>
              <a:t> </a:t>
            </a:r>
            <a:r>
              <a:rPr lang="de-DE" dirty="0" err="1" smtClean="0"/>
              <a:t>or</a:t>
            </a:r>
            <a:r>
              <a:rPr lang="de-DE" dirty="0" smtClean="0"/>
              <a:t> at same time?</a:t>
            </a:r>
            <a:endParaRPr lang="de-DE" dirty="0"/>
          </a:p>
        </p:txBody>
      </p:sp>
    </p:spTree>
    <p:extLst>
      <p:ext uri="{BB962C8B-B14F-4D97-AF65-F5344CB8AC3E}">
        <p14:creationId xmlns:p14="http://schemas.microsoft.com/office/powerpoint/2010/main" val="8350930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MEMORY, PROMISE &amp; GOAL</a:t>
            </a:r>
            <a:endParaRPr lang="de-DE" dirty="0"/>
          </a:p>
        </p:txBody>
      </p:sp>
      <p:sp>
        <p:nvSpPr>
          <p:cNvPr id="3" name="Inhaltsplatzhalter 2"/>
          <p:cNvSpPr>
            <a:spLocks noGrp="1"/>
          </p:cNvSpPr>
          <p:nvPr>
            <p:ph idx="1"/>
          </p:nvPr>
        </p:nvSpPr>
        <p:spPr/>
        <p:txBody>
          <a:bodyPr>
            <a:normAutofit/>
          </a:bodyPr>
          <a:lstStyle/>
          <a:p>
            <a:pPr marL="0" indent="0">
              <a:buNone/>
            </a:pPr>
            <a:r>
              <a:rPr lang="de-DE" dirty="0" err="1" smtClean="0"/>
              <a:t>Any</a:t>
            </a:r>
            <a:r>
              <a:rPr lang="de-DE" dirty="0" smtClean="0"/>
              <a:t> Christian </a:t>
            </a:r>
            <a:r>
              <a:rPr lang="de-DE" dirty="0" err="1" smtClean="0"/>
              <a:t>activity</a:t>
            </a:r>
            <a:r>
              <a:rPr lang="de-DE" dirty="0" smtClean="0"/>
              <a:t> </a:t>
            </a:r>
            <a:r>
              <a:rPr lang="de-DE" dirty="0" err="1" smtClean="0"/>
              <a:t>without</a:t>
            </a:r>
            <a:r>
              <a:rPr lang="de-DE" dirty="0" smtClean="0"/>
              <a:t> </a:t>
            </a:r>
            <a:r>
              <a:rPr lang="de-DE" dirty="0" err="1" smtClean="0"/>
              <a:t>the</a:t>
            </a:r>
            <a:r>
              <a:rPr lang="de-DE" dirty="0" smtClean="0"/>
              <a:t> Holy Spirit </a:t>
            </a:r>
            <a:r>
              <a:rPr lang="de-DE" dirty="0" err="1" smtClean="0"/>
              <a:t>becomes</a:t>
            </a:r>
            <a:r>
              <a:rPr lang="de-DE" dirty="0" smtClean="0"/>
              <a:t> </a:t>
            </a:r>
            <a:r>
              <a:rPr lang="de-DE" dirty="0" err="1" smtClean="0"/>
              <a:t>focused</a:t>
            </a:r>
            <a:r>
              <a:rPr lang="de-DE" dirty="0" smtClean="0"/>
              <a:t> on </a:t>
            </a:r>
            <a:r>
              <a:rPr lang="de-DE" dirty="0" err="1" smtClean="0"/>
              <a:t>the</a:t>
            </a:r>
            <a:r>
              <a:rPr lang="de-DE" dirty="0" smtClean="0"/>
              <a:t> </a:t>
            </a:r>
            <a:r>
              <a:rPr lang="de-DE" dirty="0" err="1" smtClean="0"/>
              <a:t>past</a:t>
            </a:r>
            <a:r>
              <a:rPr lang="de-DE" dirty="0" smtClean="0"/>
              <a:t>. True also </a:t>
            </a:r>
            <a:r>
              <a:rPr lang="de-DE" dirty="0" err="1" smtClean="0"/>
              <a:t>with</a:t>
            </a:r>
            <a:r>
              <a:rPr lang="de-DE" dirty="0" smtClean="0"/>
              <a:t> </a:t>
            </a:r>
            <a:r>
              <a:rPr lang="de-DE" dirty="0" err="1" smtClean="0"/>
              <a:t>ecumenism</a:t>
            </a:r>
            <a:r>
              <a:rPr lang="de-DE" dirty="0" smtClean="0"/>
              <a:t>.</a:t>
            </a:r>
          </a:p>
          <a:p>
            <a:pPr marL="0" indent="0">
              <a:buNone/>
            </a:pPr>
            <a:r>
              <a:rPr lang="de-DE" dirty="0" smtClean="0"/>
              <a:t>Holy Spirit </a:t>
            </a:r>
            <a:r>
              <a:rPr lang="de-DE" dirty="0" err="1" smtClean="0"/>
              <a:t>Renewal</a:t>
            </a:r>
            <a:r>
              <a:rPr lang="de-DE" dirty="0" smtClean="0"/>
              <a:t>, </a:t>
            </a:r>
            <a:r>
              <a:rPr lang="de-DE" dirty="0" err="1" smtClean="0"/>
              <a:t>allied</a:t>
            </a:r>
            <a:r>
              <a:rPr lang="de-DE" dirty="0" smtClean="0"/>
              <a:t> </a:t>
            </a:r>
            <a:r>
              <a:rPr lang="de-DE" dirty="0" err="1" smtClean="0"/>
              <a:t>to</a:t>
            </a:r>
            <a:r>
              <a:rPr lang="de-DE" dirty="0" smtClean="0"/>
              <a:t> </a:t>
            </a:r>
            <a:r>
              <a:rPr lang="de-DE" dirty="0" err="1" smtClean="0"/>
              <a:t>return</a:t>
            </a:r>
            <a:r>
              <a:rPr lang="de-DE" dirty="0" smtClean="0"/>
              <a:t> </a:t>
            </a:r>
            <a:r>
              <a:rPr lang="de-DE" dirty="0" err="1" smtClean="0"/>
              <a:t>to</a:t>
            </a:r>
            <a:r>
              <a:rPr lang="de-DE" dirty="0" smtClean="0"/>
              <a:t> </a:t>
            </a:r>
            <a:r>
              <a:rPr lang="de-DE" dirty="0" err="1" smtClean="0"/>
              <a:t>Jewish</a:t>
            </a:r>
            <a:r>
              <a:rPr lang="de-DE" dirty="0" smtClean="0"/>
              <a:t> </a:t>
            </a:r>
            <a:r>
              <a:rPr lang="de-DE" dirty="0" err="1" smtClean="0"/>
              <a:t>roots</a:t>
            </a:r>
            <a:r>
              <a:rPr lang="de-DE" dirty="0" smtClean="0"/>
              <a:t>, </a:t>
            </a:r>
            <a:r>
              <a:rPr lang="de-DE" dirty="0" err="1" smtClean="0"/>
              <a:t>highlights</a:t>
            </a:r>
            <a:r>
              <a:rPr lang="de-DE" dirty="0" smtClean="0"/>
              <a:t> </a:t>
            </a:r>
            <a:r>
              <a:rPr lang="de-DE" dirty="0" err="1" smtClean="0"/>
              <a:t>both</a:t>
            </a:r>
            <a:endParaRPr lang="de-DE" dirty="0" smtClean="0"/>
          </a:p>
          <a:p>
            <a:pPr marL="0" indent="0">
              <a:buNone/>
            </a:pPr>
            <a:r>
              <a:rPr lang="de-DE" dirty="0" smtClean="0"/>
              <a:t>    </a:t>
            </a:r>
            <a:r>
              <a:rPr lang="de-DE" dirty="0" err="1" smtClean="0"/>
              <a:t>originating</a:t>
            </a:r>
            <a:r>
              <a:rPr lang="de-DE" dirty="0" smtClean="0"/>
              <a:t> </a:t>
            </a:r>
            <a:r>
              <a:rPr lang="de-DE" dirty="0" err="1" smtClean="0"/>
              <a:t>event</a:t>
            </a:r>
            <a:r>
              <a:rPr lang="de-DE" dirty="0" smtClean="0"/>
              <a:t>(s) – in Israel, in </a:t>
            </a:r>
            <a:r>
              <a:rPr lang="de-DE" dirty="0" err="1" smtClean="0"/>
              <a:t>Incarnation</a:t>
            </a:r>
            <a:endParaRPr lang="de-DE" dirty="0" smtClean="0"/>
          </a:p>
          <a:p>
            <a:pPr marL="0" indent="0">
              <a:buNone/>
            </a:pPr>
            <a:r>
              <a:rPr lang="de-DE" dirty="0" smtClean="0"/>
              <a:t>    </a:t>
            </a:r>
            <a:r>
              <a:rPr lang="de-DE" dirty="0" err="1" smtClean="0"/>
              <a:t>the</a:t>
            </a:r>
            <a:r>
              <a:rPr lang="de-DE" dirty="0" smtClean="0"/>
              <a:t> </a:t>
            </a:r>
            <a:r>
              <a:rPr lang="de-DE" dirty="0" err="1" smtClean="0"/>
              <a:t>divine</a:t>
            </a:r>
            <a:r>
              <a:rPr lang="de-DE" dirty="0" smtClean="0"/>
              <a:t> </a:t>
            </a:r>
            <a:r>
              <a:rPr lang="de-DE" dirty="0" err="1" smtClean="0"/>
              <a:t>promises</a:t>
            </a:r>
            <a:endParaRPr lang="de-DE" dirty="0" smtClean="0"/>
          </a:p>
          <a:p>
            <a:pPr marL="0" indent="0">
              <a:buNone/>
            </a:pPr>
            <a:r>
              <a:rPr lang="de-DE" dirty="0" smtClean="0"/>
              <a:t>    </a:t>
            </a:r>
            <a:r>
              <a:rPr lang="de-DE" dirty="0" err="1" smtClean="0"/>
              <a:t>the</a:t>
            </a:r>
            <a:r>
              <a:rPr lang="de-DE" dirty="0" smtClean="0"/>
              <a:t> </a:t>
            </a:r>
            <a:r>
              <a:rPr lang="de-DE" dirty="0" err="1" smtClean="0"/>
              <a:t>hope</a:t>
            </a:r>
            <a:r>
              <a:rPr lang="de-DE" dirty="0" smtClean="0"/>
              <a:t> </a:t>
            </a:r>
            <a:r>
              <a:rPr lang="de-DE" dirty="0" err="1" smtClean="0"/>
              <a:t>for</a:t>
            </a:r>
            <a:r>
              <a:rPr lang="de-DE" dirty="0" smtClean="0"/>
              <a:t> </a:t>
            </a:r>
            <a:r>
              <a:rPr lang="de-DE" dirty="0" err="1" smtClean="0"/>
              <a:t>God‘s</a:t>
            </a:r>
            <a:r>
              <a:rPr lang="de-DE" dirty="0" smtClean="0"/>
              <a:t> </a:t>
            </a:r>
            <a:r>
              <a:rPr lang="de-DE" dirty="0" err="1" smtClean="0"/>
              <a:t>future</a:t>
            </a:r>
            <a:r>
              <a:rPr lang="de-DE" dirty="0" smtClean="0"/>
              <a:t>: </a:t>
            </a:r>
            <a:r>
              <a:rPr lang="de-DE" smtClean="0"/>
              <a:t>eschatology</a:t>
            </a:r>
            <a:endParaRPr lang="de-DE" dirty="0" smtClean="0"/>
          </a:p>
          <a:p>
            <a:pPr marL="0" indent="0">
              <a:buNone/>
            </a:pPr>
            <a:endParaRPr lang="de-DE" dirty="0" smtClean="0"/>
          </a:p>
          <a:p>
            <a:pPr marL="0" indent="0">
              <a:buNone/>
            </a:pPr>
            <a:endParaRPr lang="de-DE" dirty="0"/>
          </a:p>
        </p:txBody>
      </p:sp>
    </p:spTree>
    <p:extLst>
      <p:ext uri="{BB962C8B-B14F-4D97-AF65-F5344CB8AC3E}">
        <p14:creationId xmlns:p14="http://schemas.microsoft.com/office/powerpoint/2010/main" val="3692520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normAutofit/>
          </a:bodyPr>
          <a:lstStyle/>
          <a:p>
            <a:r>
              <a:rPr lang="de-DE" dirty="0" smtClean="0"/>
              <a:t>Through Holy </a:t>
            </a:r>
            <a:r>
              <a:rPr lang="de-DE" dirty="0" err="1" smtClean="0"/>
              <a:t>Spirit‘s</a:t>
            </a:r>
            <a:r>
              <a:rPr lang="de-DE" dirty="0" smtClean="0"/>
              <a:t> </a:t>
            </a:r>
            <a:r>
              <a:rPr lang="de-DE" dirty="0" err="1" smtClean="0"/>
              <a:t>work</a:t>
            </a:r>
            <a:r>
              <a:rPr lang="de-DE" dirty="0" smtClean="0"/>
              <a:t> in </a:t>
            </a:r>
            <a:r>
              <a:rPr lang="de-DE" dirty="0" err="1" smtClean="0"/>
              <a:t>us</a:t>
            </a:r>
            <a:r>
              <a:rPr lang="de-DE" dirty="0" smtClean="0"/>
              <a:t> (</a:t>
            </a:r>
            <a:r>
              <a:rPr lang="de-DE" dirty="0" err="1" smtClean="0"/>
              <a:t>especially</a:t>
            </a:r>
            <a:r>
              <a:rPr lang="de-DE" dirty="0" smtClean="0"/>
              <a:t> </a:t>
            </a:r>
            <a:r>
              <a:rPr lang="de-DE" dirty="0" err="1" smtClean="0"/>
              <a:t>through</a:t>
            </a:r>
            <a:r>
              <a:rPr lang="de-DE" dirty="0" smtClean="0"/>
              <a:t> </a:t>
            </a:r>
            <a:r>
              <a:rPr lang="de-DE" dirty="0" err="1" smtClean="0"/>
              <a:t>repentance</a:t>
            </a:r>
            <a:r>
              <a:rPr lang="de-DE" dirty="0" smtClean="0"/>
              <a:t>) </a:t>
            </a:r>
            <a:r>
              <a:rPr lang="de-DE" dirty="0" err="1" smtClean="0"/>
              <a:t>we</a:t>
            </a:r>
            <a:r>
              <a:rPr lang="de-DE" dirty="0" smtClean="0"/>
              <a:t> </a:t>
            </a:r>
            <a:r>
              <a:rPr lang="de-DE" dirty="0" err="1" smtClean="0"/>
              <a:t>can</a:t>
            </a:r>
            <a:r>
              <a:rPr lang="de-DE" dirty="0" smtClean="0"/>
              <a:t> </a:t>
            </a:r>
            <a:r>
              <a:rPr lang="de-DE" dirty="0" err="1" smtClean="0"/>
              <a:t>celebrate</a:t>
            </a:r>
            <a:r>
              <a:rPr lang="de-DE" dirty="0" smtClean="0"/>
              <a:t> </a:t>
            </a:r>
            <a:r>
              <a:rPr lang="de-DE" dirty="0" err="1" smtClean="0"/>
              <a:t>the</a:t>
            </a:r>
            <a:r>
              <a:rPr lang="de-DE" dirty="0" smtClean="0"/>
              <a:t> 500th </a:t>
            </a:r>
            <a:r>
              <a:rPr lang="de-DE" dirty="0" err="1" smtClean="0"/>
              <a:t>anniversary</a:t>
            </a:r>
            <a:r>
              <a:rPr lang="de-DE" dirty="0" smtClean="0"/>
              <a:t> in </a:t>
            </a:r>
            <a:r>
              <a:rPr lang="de-DE" dirty="0" err="1" smtClean="0"/>
              <a:t>unity</a:t>
            </a:r>
            <a:endParaRPr lang="de-DE" dirty="0" smtClean="0"/>
          </a:p>
          <a:p>
            <a:endParaRPr lang="de-DE" dirty="0" smtClean="0"/>
          </a:p>
          <a:p>
            <a:pPr marL="0" indent="0">
              <a:buNone/>
            </a:pPr>
            <a:r>
              <a:rPr lang="de-DE" dirty="0"/>
              <a:t>	</a:t>
            </a:r>
            <a:r>
              <a:rPr lang="de-DE" dirty="0" smtClean="0"/>
              <a:t>* </a:t>
            </a:r>
            <a:r>
              <a:rPr lang="de-DE" dirty="0" err="1" smtClean="0"/>
              <a:t>thanking</a:t>
            </a:r>
            <a:r>
              <a:rPr lang="de-DE" dirty="0" smtClean="0"/>
              <a:t> </a:t>
            </a:r>
            <a:r>
              <a:rPr lang="de-DE" dirty="0" err="1" smtClean="0"/>
              <a:t>the</a:t>
            </a:r>
            <a:r>
              <a:rPr lang="de-DE" dirty="0" smtClean="0"/>
              <a:t> Lord in </a:t>
            </a:r>
            <a:r>
              <a:rPr lang="de-DE" dirty="0" err="1" smtClean="0"/>
              <a:t>unity</a:t>
            </a:r>
            <a:endParaRPr lang="de-DE" dirty="0" smtClean="0"/>
          </a:p>
          <a:p>
            <a:pPr marL="0" indent="0">
              <a:buNone/>
            </a:pPr>
            <a:r>
              <a:rPr lang="de-DE" dirty="0"/>
              <a:t>	</a:t>
            </a:r>
            <a:r>
              <a:rPr lang="de-DE" dirty="0" smtClean="0"/>
              <a:t>* </a:t>
            </a:r>
            <a:r>
              <a:rPr lang="de-DE" dirty="0" err="1" smtClean="0"/>
              <a:t>grieving</a:t>
            </a:r>
            <a:r>
              <a:rPr lang="de-DE" dirty="0" smtClean="0"/>
              <a:t> </a:t>
            </a:r>
            <a:r>
              <a:rPr lang="de-DE" dirty="0" err="1" smtClean="0"/>
              <a:t>before</a:t>
            </a:r>
            <a:r>
              <a:rPr lang="de-DE" dirty="0" smtClean="0"/>
              <a:t> </a:t>
            </a:r>
            <a:r>
              <a:rPr lang="de-DE" dirty="0" err="1" smtClean="0"/>
              <a:t>the</a:t>
            </a:r>
            <a:r>
              <a:rPr lang="de-DE" dirty="0" smtClean="0"/>
              <a:t> Lord in </a:t>
            </a:r>
            <a:r>
              <a:rPr lang="de-DE" dirty="0" err="1" smtClean="0"/>
              <a:t>unity</a:t>
            </a:r>
            <a:endParaRPr lang="de-DE" dirty="0" smtClean="0"/>
          </a:p>
          <a:p>
            <a:pPr marL="0" indent="0">
              <a:buNone/>
            </a:pPr>
            <a:r>
              <a:rPr lang="de-DE" dirty="0"/>
              <a:t>	</a:t>
            </a:r>
            <a:r>
              <a:rPr lang="de-DE" dirty="0" smtClean="0"/>
              <a:t>* </a:t>
            </a:r>
            <a:r>
              <a:rPr lang="de-DE" dirty="0" err="1" smtClean="0"/>
              <a:t>with</a:t>
            </a:r>
            <a:r>
              <a:rPr lang="de-DE" dirty="0" smtClean="0"/>
              <a:t> a </a:t>
            </a:r>
            <a:r>
              <a:rPr lang="de-DE" dirty="0" err="1" smtClean="0"/>
              <a:t>shared</a:t>
            </a:r>
            <a:r>
              <a:rPr lang="de-DE" dirty="0" smtClean="0"/>
              <a:t> </a:t>
            </a:r>
            <a:r>
              <a:rPr lang="de-DE" dirty="0" err="1" smtClean="0"/>
              <a:t>vision</a:t>
            </a:r>
            <a:r>
              <a:rPr lang="de-DE" dirty="0" smtClean="0"/>
              <a:t> </a:t>
            </a:r>
            <a:r>
              <a:rPr lang="de-DE" dirty="0" err="1" smtClean="0"/>
              <a:t>and</a:t>
            </a:r>
            <a:r>
              <a:rPr lang="de-DE" dirty="0" smtClean="0"/>
              <a:t> a </a:t>
            </a:r>
            <a:r>
              <a:rPr lang="de-DE" dirty="0" err="1" smtClean="0"/>
              <a:t>common</a:t>
            </a:r>
            <a:r>
              <a:rPr lang="de-DE" dirty="0" smtClean="0"/>
              <a:t> </a:t>
            </a:r>
            <a:r>
              <a:rPr lang="de-DE" dirty="0" err="1" smtClean="0"/>
              <a:t>hope</a:t>
            </a:r>
            <a:r>
              <a:rPr lang="de-DE" dirty="0" smtClean="0"/>
              <a:t> </a:t>
            </a:r>
          </a:p>
        </p:txBody>
      </p:sp>
      <p:sp>
        <p:nvSpPr>
          <p:cNvPr id="4" name="Titel 3"/>
          <p:cNvSpPr>
            <a:spLocks noGrp="1"/>
          </p:cNvSpPr>
          <p:nvPr>
            <p:ph type="title"/>
          </p:nvPr>
        </p:nvSpPr>
        <p:spPr/>
        <p:txBody>
          <a:bodyPr/>
          <a:lstStyle/>
          <a:p>
            <a:r>
              <a:rPr lang="de-DE" dirty="0" smtClean="0"/>
              <a:t>WITTENBERG 2017</a:t>
            </a:r>
            <a:endParaRPr lang="de-DE" dirty="0"/>
          </a:p>
        </p:txBody>
      </p:sp>
    </p:spTree>
    <p:extLst>
      <p:ext uri="{BB962C8B-B14F-4D97-AF65-F5344CB8AC3E}">
        <p14:creationId xmlns:p14="http://schemas.microsoft.com/office/powerpoint/2010/main" val="3003940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Key </a:t>
            </a:r>
            <a:r>
              <a:rPr lang="de-DE" dirty="0" err="1" smtClean="0"/>
              <a:t>Role</a:t>
            </a:r>
            <a:r>
              <a:rPr lang="de-DE" dirty="0" smtClean="0"/>
              <a:t> </a:t>
            </a:r>
            <a:r>
              <a:rPr lang="de-DE" dirty="0" err="1" smtClean="0"/>
              <a:t>of</a:t>
            </a:r>
            <a:r>
              <a:rPr lang="de-DE" dirty="0" smtClean="0"/>
              <a:t> Holy Spirit</a:t>
            </a:r>
            <a:endParaRPr lang="de-DE" dirty="0"/>
          </a:p>
        </p:txBody>
      </p:sp>
      <p:sp>
        <p:nvSpPr>
          <p:cNvPr id="3" name="Inhaltsplatzhalter 2"/>
          <p:cNvSpPr>
            <a:spLocks noGrp="1"/>
          </p:cNvSpPr>
          <p:nvPr>
            <p:ph idx="1"/>
          </p:nvPr>
        </p:nvSpPr>
        <p:spPr/>
        <p:txBody>
          <a:bodyPr>
            <a:normAutofit fontScale="92500" lnSpcReduction="10000"/>
          </a:bodyPr>
          <a:lstStyle/>
          <a:p>
            <a:pPr marL="0" indent="0">
              <a:buNone/>
            </a:pPr>
            <a:r>
              <a:rPr lang="de-DE" sz="3600" dirty="0" smtClean="0"/>
              <a:t>1. </a:t>
            </a:r>
            <a:r>
              <a:rPr lang="de-DE" sz="3600" dirty="0" err="1" smtClean="0"/>
              <a:t>To</a:t>
            </a:r>
            <a:r>
              <a:rPr lang="de-DE" sz="3600" dirty="0" smtClean="0"/>
              <a:t> </a:t>
            </a:r>
            <a:r>
              <a:rPr lang="de-DE" sz="3600" dirty="0" err="1" smtClean="0"/>
              <a:t>recognize</a:t>
            </a:r>
            <a:r>
              <a:rPr lang="de-DE" sz="3600" dirty="0" smtClean="0"/>
              <a:t> </a:t>
            </a:r>
            <a:r>
              <a:rPr lang="de-DE" sz="3600" dirty="0" err="1" smtClean="0"/>
              <a:t>the</a:t>
            </a:r>
            <a:r>
              <a:rPr lang="de-DE" sz="3600" dirty="0" smtClean="0"/>
              <a:t> real </a:t>
            </a:r>
            <a:r>
              <a:rPr lang="de-DE" sz="3600" dirty="0" err="1" smtClean="0"/>
              <a:t>treasures</a:t>
            </a:r>
            <a:endParaRPr lang="de-DE" sz="3600" dirty="0" smtClean="0"/>
          </a:p>
          <a:p>
            <a:pPr marL="0" indent="0">
              <a:buNone/>
            </a:pPr>
            <a:r>
              <a:rPr lang="de-DE" dirty="0" smtClean="0"/>
              <a:t>     </a:t>
            </a:r>
            <a:r>
              <a:rPr lang="de-DE" sz="2800" dirty="0" err="1" smtClean="0"/>
              <a:t>To</a:t>
            </a:r>
            <a:r>
              <a:rPr lang="de-DE" sz="2800" dirty="0" smtClean="0"/>
              <a:t> </a:t>
            </a:r>
            <a:r>
              <a:rPr lang="de-DE" sz="2800" dirty="0" err="1" smtClean="0"/>
              <a:t>know</a:t>
            </a:r>
            <a:r>
              <a:rPr lang="de-DE" sz="2800" dirty="0" smtClean="0"/>
              <a:t> </a:t>
            </a:r>
            <a:r>
              <a:rPr lang="de-DE" sz="2800" dirty="0" err="1" smtClean="0"/>
              <a:t>what</a:t>
            </a:r>
            <a:r>
              <a:rPr lang="de-DE" sz="2800" dirty="0" smtClean="0"/>
              <a:t> </a:t>
            </a:r>
            <a:r>
              <a:rPr lang="de-DE" sz="2800" dirty="0" err="1" smtClean="0"/>
              <a:t>to</a:t>
            </a:r>
            <a:r>
              <a:rPr lang="de-DE" sz="2800" dirty="0" smtClean="0"/>
              <a:t> </a:t>
            </a:r>
            <a:r>
              <a:rPr lang="de-DE" sz="2800" dirty="0" err="1" smtClean="0"/>
              <a:t>grieve</a:t>
            </a:r>
            <a:r>
              <a:rPr lang="de-DE" sz="2800" dirty="0" smtClean="0"/>
              <a:t> </a:t>
            </a:r>
            <a:r>
              <a:rPr lang="de-DE" sz="2800" dirty="0" err="1" smtClean="0"/>
              <a:t>over</a:t>
            </a:r>
            <a:endParaRPr lang="de-DE" sz="2800" dirty="0" smtClean="0"/>
          </a:p>
          <a:p>
            <a:pPr marL="0" indent="0">
              <a:buNone/>
            </a:pPr>
            <a:endParaRPr lang="de-DE" dirty="0" smtClean="0"/>
          </a:p>
          <a:p>
            <a:pPr marL="0" indent="0">
              <a:buNone/>
            </a:pPr>
            <a:r>
              <a:rPr lang="de-DE" sz="3600" dirty="0" smtClean="0"/>
              <a:t>2. </a:t>
            </a:r>
            <a:r>
              <a:rPr lang="de-DE" sz="3600" dirty="0" err="1" smtClean="0"/>
              <a:t>To</a:t>
            </a:r>
            <a:r>
              <a:rPr lang="de-DE" sz="3600" dirty="0" smtClean="0"/>
              <a:t> </a:t>
            </a:r>
            <a:r>
              <a:rPr lang="de-DE" sz="3600" dirty="0" err="1" smtClean="0"/>
              <a:t>receive</a:t>
            </a:r>
            <a:r>
              <a:rPr lang="de-DE" sz="3600" dirty="0" smtClean="0"/>
              <a:t> </a:t>
            </a:r>
            <a:r>
              <a:rPr lang="de-DE" sz="3600" dirty="0" err="1" smtClean="0"/>
              <a:t>the</a:t>
            </a:r>
            <a:r>
              <a:rPr lang="de-DE" sz="3600" dirty="0" smtClean="0"/>
              <a:t> real </a:t>
            </a:r>
            <a:r>
              <a:rPr lang="de-DE" sz="3600" dirty="0" err="1" smtClean="0"/>
              <a:t>treasures</a:t>
            </a:r>
            <a:r>
              <a:rPr lang="de-DE" sz="3600" dirty="0" smtClean="0"/>
              <a:t>, “</a:t>
            </a:r>
            <a:r>
              <a:rPr lang="de-DE" sz="3600" dirty="0" err="1" smtClean="0"/>
              <a:t>reaping</a:t>
            </a:r>
            <a:r>
              <a:rPr lang="de-DE" sz="3600" dirty="0" smtClean="0"/>
              <a:t> </a:t>
            </a:r>
            <a:r>
              <a:rPr lang="de-DE" sz="3600" dirty="0" err="1" smtClean="0"/>
              <a:t>what</a:t>
            </a:r>
            <a:r>
              <a:rPr lang="de-DE" sz="3600" dirty="0" smtClean="0"/>
              <a:t> </a:t>
            </a:r>
            <a:r>
              <a:rPr lang="de-DE" sz="3600" dirty="0" err="1" smtClean="0"/>
              <a:t>the</a:t>
            </a:r>
            <a:r>
              <a:rPr lang="de-DE" sz="3600" dirty="0" smtClean="0"/>
              <a:t> Spirit </a:t>
            </a:r>
            <a:r>
              <a:rPr lang="de-DE" sz="3600" dirty="0" err="1" smtClean="0"/>
              <a:t>has</a:t>
            </a:r>
            <a:r>
              <a:rPr lang="de-DE" sz="3600" dirty="0" smtClean="0"/>
              <a:t> </a:t>
            </a:r>
            <a:r>
              <a:rPr lang="de-DE" sz="3600" dirty="0" err="1" smtClean="0"/>
              <a:t>sown</a:t>
            </a:r>
            <a:r>
              <a:rPr lang="de-DE" sz="3600" dirty="0" smtClean="0"/>
              <a:t>“ in </a:t>
            </a:r>
            <a:r>
              <a:rPr lang="de-DE" sz="3600" dirty="0" err="1" smtClean="0"/>
              <a:t>the</a:t>
            </a:r>
            <a:r>
              <a:rPr lang="de-DE" sz="3600" dirty="0" smtClean="0"/>
              <a:t> </a:t>
            </a:r>
            <a:r>
              <a:rPr lang="de-DE" sz="3600" dirty="0" err="1" smtClean="0"/>
              <a:t>others</a:t>
            </a:r>
            <a:r>
              <a:rPr lang="de-DE" sz="3600" dirty="0" smtClean="0"/>
              <a:t> (Pope Francis, EG, 246)</a:t>
            </a:r>
          </a:p>
          <a:p>
            <a:pPr marL="0" indent="0">
              <a:buNone/>
            </a:pPr>
            <a:r>
              <a:rPr lang="de-DE" sz="3600" dirty="0"/>
              <a:t> </a:t>
            </a:r>
            <a:r>
              <a:rPr lang="de-DE" sz="3600" dirty="0" smtClean="0"/>
              <a:t>   </a:t>
            </a:r>
            <a:r>
              <a:rPr lang="de-DE" sz="2800" dirty="0" err="1" smtClean="0"/>
              <a:t>To</a:t>
            </a:r>
            <a:r>
              <a:rPr lang="de-DE" sz="2800" dirty="0" smtClean="0"/>
              <a:t> </a:t>
            </a:r>
            <a:r>
              <a:rPr lang="de-DE" sz="2800" dirty="0" err="1" smtClean="0"/>
              <a:t>be</a:t>
            </a:r>
            <a:r>
              <a:rPr lang="de-DE" sz="2800" dirty="0" smtClean="0"/>
              <a:t> </a:t>
            </a:r>
            <a:r>
              <a:rPr lang="de-DE" sz="2800" dirty="0" err="1" smtClean="0"/>
              <a:t>able</a:t>
            </a:r>
            <a:r>
              <a:rPr lang="de-DE" sz="2800" dirty="0" smtClean="0"/>
              <a:t> </a:t>
            </a:r>
            <a:r>
              <a:rPr lang="de-DE" sz="2800" dirty="0" err="1" smtClean="0"/>
              <a:t>to</a:t>
            </a:r>
            <a:r>
              <a:rPr lang="de-DE" sz="2800" dirty="0" smtClean="0"/>
              <a:t> </a:t>
            </a:r>
            <a:r>
              <a:rPr lang="de-DE" sz="2800" dirty="0" err="1" smtClean="0"/>
              <a:t>grieve</a:t>
            </a:r>
            <a:r>
              <a:rPr lang="de-DE" sz="2800" dirty="0" smtClean="0"/>
              <a:t> – </a:t>
            </a:r>
            <a:r>
              <a:rPr lang="de-DE" sz="2800" dirty="0" err="1" smtClean="0"/>
              <a:t>weeping</a:t>
            </a:r>
            <a:r>
              <a:rPr lang="de-DE" sz="2800" dirty="0" smtClean="0"/>
              <a:t> </a:t>
            </a:r>
            <a:r>
              <a:rPr lang="de-DE" sz="2800" dirty="0" err="1" smtClean="0"/>
              <a:t>and</a:t>
            </a:r>
            <a:r>
              <a:rPr lang="de-DE" sz="2800" dirty="0" smtClean="0"/>
              <a:t> </a:t>
            </a:r>
            <a:r>
              <a:rPr lang="de-DE" sz="2800" dirty="0" err="1" smtClean="0"/>
              <a:t>inner</a:t>
            </a:r>
            <a:r>
              <a:rPr lang="de-DE" sz="2800" dirty="0" smtClean="0"/>
              <a:t> </a:t>
            </a:r>
            <a:r>
              <a:rPr lang="de-DE" sz="2800" dirty="0" err="1" smtClean="0"/>
              <a:t>groanings</a:t>
            </a:r>
            <a:r>
              <a:rPr lang="de-DE" sz="2800" dirty="0" smtClean="0"/>
              <a:t>    	(Rom. 8: 26)</a:t>
            </a:r>
            <a:endParaRPr lang="de-DE" sz="3600" dirty="0" smtClean="0"/>
          </a:p>
          <a:p>
            <a:pPr marL="0" indent="0">
              <a:buNone/>
            </a:pPr>
            <a:r>
              <a:rPr lang="de-DE" dirty="0" smtClean="0"/>
              <a:t>    </a:t>
            </a:r>
          </a:p>
        </p:txBody>
      </p:sp>
    </p:spTree>
    <p:extLst>
      <p:ext uri="{BB962C8B-B14F-4D97-AF65-F5344CB8AC3E}">
        <p14:creationId xmlns:p14="http://schemas.microsoft.com/office/powerpoint/2010/main" val="18715314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NOT US AND THEM</a:t>
            </a:r>
            <a:endParaRPr lang="de-DE" dirty="0"/>
          </a:p>
        </p:txBody>
      </p:sp>
      <p:sp>
        <p:nvSpPr>
          <p:cNvPr id="3" name="Inhaltsplatzhalter 2"/>
          <p:cNvSpPr>
            <a:spLocks noGrp="1"/>
          </p:cNvSpPr>
          <p:nvPr>
            <p:ph idx="1"/>
          </p:nvPr>
        </p:nvSpPr>
        <p:spPr/>
        <p:txBody>
          <a:bodyPr/>
          <a:lstStyle/>
          <a:p>
            <a:r>
              <a:rPr lang="en-GB" dirty="0"/>
              <a:t>As Lutherans, Catholics, free churches, other Christians, and Messianic Jews in our own identities </a:t>
            </a:r>
            <a:endParaRPr lang="en-GB" dirty="0" smtClean="0"/>
          </a:p>
          <a:p>
            <a:r>
              <a:rPr lang="en-GB" dirty="0" smtClean="0"/>
              <a:t>All in need of more healing</a:t>
            </a:r>
          </a:p>
          <a:p>
            <a:r>
              <a:rPr lang="en-GB" dirty="0" smtClean="0"/>
              <a:t>but </a:t>
            </a:r>
            <a:r>
              <a:rPr lang="en-GB" dirty="0"/>
              <a:t>together – </a:t>
            </a:r>
            <a:r>
              <a:rPr lang="en-GB" dirty="0" smtClean="0"/>
              <a:t>we/us united under Jesus our one Head and Lord, in faith, under </a:t>
            </a:r>
            <a:r>
              <a:rPr lang="en-GB" smtClean="0"/>
              <a:t>the one Word </a:t>
            </a:r>
            <a:r>
              <a:rPr lang="en-GB" dirty="0" smtClean="0"/>
              <a:t>of God</a:t>
            </a:r>
            <a:endParaRPr lang="en-GB" dirty="0"/>
          </a:p>
          <a:p>
            <a:endParaRPr lang="de-DE" dirty="0"/>
          </a:p>
        </p:txBody>
      </p:sp>
    </p:spTree>
    <p:extLst>
      <p:ext uri="{BB962C8B-B14F-4D97-AF65-F5344CB8AC3E}">
        <p14:creationId xmlns:p14="http://schemas.microsoft.com/office/powerpoint/2010/main" val="17437181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Holy Spirit </a:t>
            </a:r>
            <a:r>
              <a:rPr lang="de-DE" dirty="0" err="1" smtClean="0"/>
              <a:t>forms</a:t>
            </a:r>
            <a:r>
              <a:rPr lang="de-DE" dirty="0" smtClean="0"/>
              <a:t> </a:t>
            </a:r>
            <a:r>
              <a:rPr lang="de-DE" dirty="0" err="1" smtClean="0"/>
              <a:t>into</a:t>
            </a:r>
            <a:r>
              <a:rPr lang="de-DE" dirty="0" smtClean="0"/>
              <a:t> </a:t>
            </a:r>
            <a:r>
              <a:rPr lang="de-DE" dirty="0" err="1" smtClean="0"/>
              <a:t>rich</a:t>
            </a:r>
            <a:r>
              <a:rPr lang="de-DE" dirty="0" smtClean="0"/>
              <a:t> </a:t>
            </a:r>
            <a:r>
              <a:rPr lang="de-DE" dirty="0" err="1" smtClean="0"/>
              <a:t>harmony</a:t>
            </a:r>
            <a:endParaRPr lang="de-DE" dirty="0"/>
          </a:p>
        </p:txBody>
      </p:sp>
      <p:sp>
        <p:nvSpPr>
          <p:cNvPr id="3" name="Inhaltsplatzhalter 2"/>
          <p:cNvSpPr>
            <a:spLocks noGrp="1"/>
          </p:cNvSpPr>
          <p:nvPr>
            <p:ph idx="1"/>
          </p:nvPr>
        </p:nvSpPr>
        <p:spPr/>
        <p:txBody>
          <a:bodyPr>
            <a:normAutofit fontScale="85000" lnSpcReduction="20000"/>
          </a:bodyPr>
          <a:lstStyle/>
          <a:p>
            <a:pPr marL="0" indent="0">
              <a:buNone/>
            </a:pPr>
            <a:r>
              <a:rPr lang="en-GB" dirty="0" smtClean="0"/>
              <a:t>“In </a:t>
            </a:r>
            <a:r>
              <a:rPr lang="en-GB" dirty="0"/>
              <a:t>the Church, variety, which is itself a great treasure, is always grounded in the harmony of unity, like a great mosaic in which every small piece joins with others as part of God’s one great plan.  This should inspire us to work always to overcome every conflict which wounds the body of the Church</a:t>
            </a:r>
            <a:r>
              <a:rPr lang="en-GB" dirty="0" smtClean="0"/>
              <a:t>.” (Francis, Pentecost 2013) </a:t>
            </a:r>
            <a:endParaRPr lang="de-DE" dirty="0" smtClean="0"/>
          </a:p>
          <a:p>
            <a:endParaRPr lang="de-DE" dirty="0"/>
          </a:p>
          <a:p>
            <a:pPr marL="0" indent="0">
              <a:buNone/>
            </a:pPr>
            <a:r>
              <a:rPr lang="de-DE" sz="3600" dirty="0" err="1" smtClean="0"/>
              <a:t>For</a:t>
            </a:r>
            <a:r>
              <a:rPr lang="de-DE" sz="3600" dirty="0" smtClean="0"/>
              <a:t> Wittenberg 2017:</a:t>
            </a:r>
            <a:endParaRPr lang="de-DE" sz="4200" dirty="0" smtClean="0"/>
          </a:p>
          <a:p>
            <a:endParaRPr lang="de-DE" dirty="0"/>
          </a:p>
          <a:p>
            <a:r>
              <a:rPr lang="en-GB" sz="3800" dirty="0" smtClean="0"/>
              <a:t>To </a:t>
            </a:r>
            <a:r>
              <a:rPr lang="en-GB" sz="3800" dirty="0"/>
              <a:t>celebrate 500th anniversary in “the unity of the Spirit in the bond of peace“ (Eph. 4: 3)</a:t>
            </a:r>
          </a:p>
          <a:p>
            <a:endParaRPr lang="de-DE" dirty="0"/>
          </a:p>
        </p:txBody>
      </p:sp>
    </p:spTree>
    <p:extLst>
      <p:ext uri="{BB962C8B-B14F-4D97-AF65-F5344CB8AC3E}">
        <p14:creationId xmlns:p14="http://schemas.microsoft.com/office/powerpoint/2010/main" val="2324109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FIRST ELEMENT: THE HEART CRY</a:t>
            </a:r>
            <a:endParaRPr lang="de-DE" dirty="0"/>
          </a:p>
        </p:txBody>
      </p:sp>
      <p:sp>
        <p:nvSpPr>
          <p:cNvPr id="3" name="Inhaltsplatzhalter 2"/>
          <p:cNvSpPr>
            <a:spLocks noGrp="1"/>
          </p:cNvSpPr>
          <p:nvPr>
            <p:ph idx="1"/>
          </p:nvPr>
        </p:nvSpPr>
        <p:spPr/>
        <p:txBody>
          <a:bodyPr/>
          <a:lstStyle/>
          <a:p>
            <a:r>
              <a:rPr lang="de-DE" dirty="0" err="1" smtClean="0"/>
              <a:t>What</a:t>
            </a:r>
            <a:r>
              <a:rPr lang="de-DE" dirty="0" smtClean="0"/>
              <a:t> was </a:t>
            </a:r>
            <a:r>
              <a:rPr lang="de-DE" dirty="0" err="1" smtClean="0"/>
              <a:t>most</a:t>
            </a:r>
            <a:r>
              <a:rPr lang="de-DE" dirty="0" smtClean="0"/>
              <a:t> </a:t>
            </a:r>
            <a:r>
              <a:rPr lang="de-DE" dirty="0" err="1" smtClean="0"/>
              <a:t>certainly</a:t>
            </a:r>
            <a:r>
              <a:rPr lang="de-DE" dirty="0" smtClean="0"/>
              <a:t> </a:t>
            </a:r>
            <a:r>
              <a:rPr lang="de-DE" dirty="0" err="1" smtClean="0"/>
              <a:t>from</a:t>
            </a:r>
            <a:r>
              <a:rPr lang="de-DE" dirty="0" smtClean="0"/>
              <a:t> </a:t>
            </a:r>
            <a:r>
              <a:rPr lang="de-DE" dirty="0" err="1" smtClean="0"/>
              <a:t>the</a:t>
            </a:r>
            <a:r>
              <a:rPr lang="de-DE" dirty="0" smtClean="0"/>
              <a:t> Holy Spirit in </a:t>
            </a:r>
            <a:r>
              <a:rPr lang="de-DE" dirty="0" err="1" smtClean="0"/>
              <a:t>Luther‘s</a:t>
            </a:r>
            <a:r>
              <a:rPr lang="de-DE" dirty="0" smtClean="0"/>
              <a:t> Reformation?</a:t>
            </a:r>
          </a:p>
          <a:p>
            <a:endParaRPr lang="de-DE" dirty="0"/>
          </a:p>
          <a:p>
            <a:r>
              <a:rPr lang="de-DE" dirty="0" smtClean="0"/>
              <a:t>A </a:t>
            </a:r>
            <a:r>
              <a:rPr lang="de-DE" dirty="0" err="1" smtClean="0"/>
              <a:t>first</a:t>
            </a:r>
            <a:r>
              <a:rPr lang="de-DE" dirty="0" smtClean="0"/>
              <a:t> </a:t>
            </a:r>
            <a:r>
              <a:rPr lang="de-DE" dirty="0" err="1" smtClean="0"/>
              <a:t>answer</a:t>
            </a:r>
            <a:r>
              <a:rPr lang="de-DE" dirty="0" smtClean="0"/>
              <a:t>:</a:t>
            </a:r>
          </a:p>
          <a:p>
            <a:pPr marL="0" indent="0">
              <a:buNone/>
            </a:pPr>
            <a:endParaRPr lang="de-DE" dirty="0"/>
          </a:p>
          <a:p>
            <a:pPr marL="0" indent="0">
              <a:buNone/>
            </a:pPr>
            <a:r>
              <a:rPr lang="de-DE" dirty="0" smtClean="0"/>
              <a:t>	THE CRY OF PAIN AND INDIGNATION</a:t>
            </a:r>
          </a:p>
          <a:p>
            <a:pPr marL="0" indent="0">
              <a:buNone/>
            </a:pPr>
            <a:r>
              <a:rPr lang="de-DE" dirty="0"/>
              <a:t>	</a:t>
            </a:r>
            <a:r>
              <a:rPr lang="de-DE" dirty="0" smtClean="0"/>
              <a:t>“HOW LONG, O LORD, HOW LONG?“</a:t>
            </a:r>
          </a:p>
        </p:txBody>
      </p:sp>
    </p:spTree>
    <p:extLst>
      <p:ext uri="{BB962C8B-B14F-4D97-AF65-F5344CB8AC3E}">
        <p14:creationId xmlns:p14="http://schemas.microsoft.com/office/powerpoint/2010/main" val="3869548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pPr marL="0" indent="0">
              <a:buNone/>
            </a:pPr>
            <a:r>
              <a:rPr lang="de-DE" dirty="0" smtClean="0"/>
              <a:t>“An </a:t>
            </a:r>
            <a:r>
              <a:rPr lang="de-DE" dirty="0" err="1" smtClean="0"/>
              <a:t>astonishing</a:t>
            </a:r>
            <a:r>
              <a:rPr lang="de-DE" dirty="0" smtClean="0"/>
              <a:t> </a:t>
            </a:r>
            <a:r>
              <a:rPr lang="de-DE" dirty="0" err="1" smtClean="0"/>
              <a:t>and</a:t>
            </a:r>
            <a:r>
              <a:rPr lang="de-DE" dirty="0" smtClean="0"/>
              <a:t> </a:t>
            </a:r>
            <a:r>
              <a:rPr lang="de-DE" dirty="0" err="1" smtClean="0"/>
              <a:t>horrible</a:t>
            </a:r>
            <a:r>
              <a:rPr lang="de-DE" dirty="0" smtClean="0"/>
              <a:t> </a:t>
            </a:r>
            <a:r>
              <a:rPr lang="de-DE" dirty="0" err="1" smtClean="0"/>
              <a:t>thing</a:t>
            </a:r>
            <a:r>
              <a:rPr lang="de-DE" dirty="0" smtClean="0"/>
              <a:t> </a:t>
            </a:r>
            <a:r>
              <a:rPr lang="de-DE" dirty="0" err="1" smtClean="0"/>
              <a:t>has</a:t>
            </a:r>
            <a:r>
              <a:rPr lang="de-DE" dirty="0" smtClean="0"/>
              <a:t> </a:t>
            </a:r>
            <a:r>
              <a:rPr lang="de-DE" dirty="0" err="1" smtClean="0"/>
              <a:t>been</a:t>
            </a:r>
            <a:r>
              <a:rPr lang="de-DE" dirty="0" smtClean="0"/>
              <a:t> </a:t>
            </a:r>
            <a:r>
              <a:rPr lang="de-DE" dirty="0" err="1" smtClean="0"/>
              <a:t>committed</a:t>
            </a:r>
            <a:r>
              <a:rPr lang="de-DE" dirty="0" smtClean="0"/>
              <a:t> in </a:t>
            </a:r>
            <a:r>
              <a:rPr lang="de-DE" dirty="0" err="1" smtClean="0"/>
              <a:t>the</a:t>
            </a:r>
            <a:r>
              <a:rPr lang="de-DE" dirty="0" smtClean="0"/>
              <a:t> </a:t>
            </a:r>
            <a:r>
              <a:rPr lang="de-DE" dirty="0" err="1" smtClean="0"/>
              <a:t>land</a:t>
            </a:r>
            <a:r>
              <a:rPr lang="de-DE" dirty="0" smtClean="0"/>
              <a:t>: </a:t>
            </a:r>
            <a:r>
              <a:rPr lang="de-DE" dirty="0" err="1" smtClean="0"/>
              <a:t>the</a:t>
            </a:r>
            <a:r>
              <a:rPr lang="de-DE" dirty="0" smtClean="0"/>
              <a:t> </a:t>
            </a:r>
            <a:r>
              <a:rPr lang="de-DE" dirty="0" err="1" smtClean="0"/>
              <a:t>prophets</a:t>
            </a:r>
            <a:r>
              <a:rPr lang="de-DE" dirty="0" smtClean="0"/>
              <a:t> </a:t>
            </a:r>
            <a:r>
              <a:rPr lang="de-DE" dirty="0" err="1" smtClean="0"/>
              <a:t>prophesy</a:t>
            </a:r>
            <a:r>
              <a:rPr lang="de-DE" dirty="0" smtClean="0"/>
              <a:t> </a:t>
            </a:r>
            <a:r>
              <a:rPr lang="de-DE" dirty="0" err="1" smtClean="0"/>
              <a:t>falsely</a:t>
            </a:r>
            <a:r>
              <a:rPr lang="de-DE" dirty="0" smtClean="0"/>
              <a:t>, </a:t>
            </a:r>
            <a:r>
              <a:rPr lang="de-DE" dirty="0" err="1" smtClean="0"/>
              <a:t>and</a:t>
            </a:r>
            <a:r>
              <a:rPr lang="de-DE" dirty="0" smtClean="0"/>
              <a:t> </a:t>
            </a:r>
            <a:r>
              <a:rPr lang="de-DE" dirty="0" err="1" smtClean="0"/>
              <a:t>the</a:t>
            </a:r>
            <a:r>
              <a:rPr lang="de-DE" dirty="0" smtClean="0"/>
              <a:t> </a:t>
            </a:r>
            <a:r>
              <a:rPr lang="de-DE" dirty="0" err="1" smtClean="0"/>
              <a:t>priests</a:t>
            </a:r>
            <a:r>
              <a:rPr lang="de-DE" dirty="0" smtClean="0"/>
              <a:t> </a:t>
            </a:r>
            <a:r>
              <a:rPr lang="de-DE" dirty="0" err="1" smtClean="0"/>
              <a:t>rule</a:t>
            </a:r>
            <a:r>
              <a:rPr lang="de-DE" dirty="0" smtClean="0"/>
              <a:t> </a:t>
            </a:r>
            <a:r>
              <a:rPr lang="de-DE" dirty="0" err="1" smtClean="0"/>
              <a:t>by</a:t>
            </a:r>
            <a:r>
              <a:rPr lang="de-DE" dirty="0" smtClean="0"/>
              <a:t> </a:t>
            </a:r>
            <a:r>
              <a:rPr lang="de-DE" dirty="0" err="1" smtClean="0"/>
              <a:t>their</a:t>
            </a:r>
            <a:r>
              <a:rPr lang="de-DE" dirty="0" smtClean="0"/>
              <a:t> power; </a:t>
            </a:r>
            <a:r>
              <a:rPr lang="de-DE" dirty="0" err="1" smtClean="0"/>
              <a:t>and</a:t>
            </a:r>
            <a:r>
              <a:rPr lang="de-DE" dirty="0" smtClean="0"/>
              <a:t> </a:t>
            </a:r>
            <a:r>
              <a:rPr lang="de-DE" dirty="0" err="1" smtClean="0"/>
              <a:t>My</a:t>
            </a:r>
            <a:r>
              <a:rPr lang="de-DE" dirty="0" smtClean="0"/>
              <a:t> </a:t>
            </a:r>
            <a:r>
              <a:rPr lang="de-DE" dirty="0" err="1" smtClean="0"/>
              <a:t>people</a:t>
            </a:r>
            <a:r>
              <a:rPr lang="de-DE" dirty="0" smtClean="0"/>
              <a:t> </a:t>
            </a:r>
            <a:r>
              <a:rPr lang="de-DE" dirty="0" err="1" smtClean="0"/>
              <a:t>love</a:t>
            </a:r>
            <a:r>
              <a:rPr lang="de-DE" dirty="0" smtClean="0"/>
              <a:t> </a:t>
            </a:r>
            <a:r>
              <a:rPr lang="de-DE" dirty="0" err="1" smtClean="0"/>
              <a:t>to</a:t>
            </a:r>
            <a:r>
              <a:rPr lang="de-DE" dirty="0" smtClean="0"/>
              <a:t> </a:t>
            </a:r>
            <a:r>
              <a:rPr lang="de-DE" dirty="0" err="1" smtClean="0"/>
              <a:t>have</a:t>
            </a:r>
            <a:r>
              <a:rPr lang="de-DE" dirty="0" smtClean="0"/>
              <a:t> </a:t>
            </a:r>
            <a:r>
              <a:rPr lang="de-DE" dirty="0" err="1" smtClean="0"/>
              <a:t>it</a:t>
            </a:r>
            <a:r>
              <a:rPr lang="de-DE" dirty="0" smtClean="0"/>
              <a:t> so.“ (Jer. 5: 30 – 31)</a:t>
            </a:r>
            <a:endParaRPr lang="de-DE" dirty="0"/>
          </a:p>
          <a:p>
            <a:pPr marL="0" indent="0">
              <a:buNone/>
            </a:pPr>
            <a:r>
              <a:rPr lang="de-DE" dirty="0" smtClean="0"/>
              <a:t>“</a:t>
            </a:r>
            <a:r>
              <a:rPr lang="de-DE" dirty="0" err="1" smtClean="0"/>
              <a:t>Because</a:t>
            </a:r>
            <a:r>
              <a:rPr lang="de-DE" dirty="0" smtClean="0"/>
              <a:t> </a:t>
            </a:r>
            <a:r>
              <a:rPr lang="de-DE" dirty="0" err="1" smtClean="0"/>
              <a:t>of</a:t>
            </a:r>
            <a:r>
              <a:rPr lang="de-DE" dirty="0" smtClean="0"/>
              <a:t> </a:t>
            </a:r>
            <a:r>
              <a:rPr lang="de-DE" dirty="0" err="1" smtClean="0"/>
              <a:t>the</a:t>
            </a:r>
            <a:r>
              <a:rPr lang="de-DE" dirty="0" smtClean="0"/>
              <a:t> </a:t>
            </a:r>
            <a:r>
              <a:rPr lang="de-DE" dirty="0" err="1" smtClean="0"/>
              <a:t>sins</a:t>
            </a:r>
            <a:r>
              <a:rPr lang="de-DE" dirty="0" smtClean="0"/>
              <a:t> </a:t>
            </a:r>
            <a:r>
              <a:rPr lang="de-DE" dirty="0" err="1" smtClean="0"/>
              <a:t>of</a:t>
            </a:r>
            <a:r>
              <a:rPr lang="de-DE" dirty="0" smtClean="0"/>
              <a:t> her </a:t>
            </a:r>
            <a:r>
              <a:rPr lang="de-DE" dirty="0" err="1" smtClean="0"/>
              <a:t>prophets</a:t>
            </a:r>
            <a:endParaRPr lang="de-DE" dirty="0" smtClean="0"/>
          </a:p>
          <a:p>
            <a:pPr marL="0" indent="0">
              <a:buNone/>
            </a:pPr>
            <a:r>
              <a:rPr lang="de-DE" dirty="0" err="1" smtClean="0"/>
              <a:t>And</a:t>
            </a:r>
            <a:r>
              <a:rPr lang="de-DE" dirty="0" smtClean="0"/>
              <a:t> </a:t>
            </a:r>
            <a:r>
              <a:rPr lang="de-DE" dirty="0" err="1" smtClean="0"/>
              <a:t>the</a:t>
            </a:r>
            <a:r>
              <a:rPr lang="de-DE" dirty="0" smtClean="0"/>
              <a:t> </a:t>
            </a:r>
            <a:r>
              <a:rPr lang="de-DE" dirty="0" err="1" smtClean="0"/>
              <a:t>iniquities</a:t>
            </a:r>
            <a:r>
              <a:rPr lang="de-DE" dirty="0" smtClean="0"/>
              <a:t> </a:t>
            </a:r>
            <a:r>
              <a:rPr lang="de-DE" dirty="0" err="1" smtClean="0"/>
              <a:t>of</a:t>
            </a:r>
            <a:r>
              <a:rPr lang="de-DE" dirty="0" smtClean="0"/>
              <a:t> her </a:t>
            </a:r>
            <a:r>
              <a:rPr lang="de-DE" dirty="0" err="1" smtClean="0"/>
              <a:t>priests</a:t>
            </a:r>
            <a:r>
              <a:rPr lang="de-DE" dirty="0" smtClean="0"/>
              <a:t>,</a:t>
            </a:r>
          </a:p>
          <a:p>
            <a:pPr marL="0" indent="0">
              <a:buNone/>
            </a:pPr>
            <a:r>
              <a:rPr lang="de-DE" dirty="0" smtClean="0"/>
              <a:t>Who </a:t>
            </a:r>
            <a:r>
              <a:rPr lang="de-DE" dirty="0" err="1" smtClean="0"/>
              <a:t>shed</a:t>
            </a:r>
            <a:r>
              <a:rPr lang="de-DE" dirty="0" smtClean="0"/>
              <a:t> in her </a:t>
            </a:r>
            <a:r>
              <a:rPr lang="de-DE" dirty="0" err="1" smtClean="0"/>
              <a:t>midst</a:t>
            </a:r>
            <a:endParaRPr lang="de-DE" dirty="0" smtClean="0"/>
          </a:p>
          <a:p>
            <a:pPr marL="0" indent="0">
              <a:buNone/>
            </a:pPr>
            <a:r>
              <a:rPr lang="de-DE" dirty="0" smtClean="0"/>
              <a:t>The </a:t>
            </a:r>
            <a:r>
              <a:rPr lang="de-DE" dirty="0" err="1" smtClean="0"/>
              <a:t>blood</a:t>
            </a:r>
            <a:r>
              <a:rPr lang="de-DE" dirty="0" smtClean="0"/>
              <a:t> </a:t>
            </a:r>
            <a:r>
              <a:rPr lang="de-DE" dirty="0" err="1" smtClean="0"/>
              <a:t>of</a:t>
            </a:r>
            <a:r>
              <a:rPr lang="de-DE" dirty="0" smtClean="0"/>
              <a:t> </a:t>
            </a:r>
            <a:r>
              <a:rPr lang="de-DE" dirty="0" err="1" smtClean="0"/>
              <a:t>the</a:t>
            </a:r>
            <a:r>
              <a:rPr lang="de-DE" dirty="0" smtClean="0"/>
              <a:t> just.“ (Lam. 4: 13)</a:t>
            </a:r>
            <a:endParaRPr lang="de-DE" dirty="0"/>
          </a:p>
        </p:txBody>
      </p:sp>
    </p:spTree>
    <p:extLst>
      <p:ext uri="{BB962C8B-B14F-4D97-AF65-F5344CB8AC3E}">
        <p14:creationId xmlns:p14="http://schemas.microsoft.com/office/powerpoint/2010/main" val="2436743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Heart Cry (</a:t>
            </a:r>
            <a:r>
              <a:rPr lang="de-DE" dirty="0" err="1" smtClean="0"/>
              <a:t>Primal</a:t>
            </a:r>
            <a:r>
              <a:rPr lang="de-DE" dirty="0" smtClean="0"/>
              <a:t> Scream?)</a:t>
            </a:r>
            <a:endParaRPr lang="de-DE" dirty="0"/>
          </a:p>
        </p:txBody>
      </p:sp>
      <p:sp>
        <p:nvSpPr>
          <p:cNvPr id="3" name="Inhaltsplatzhalter 2"/>
          <p:cNvSpPr>
            <a:spLocks noGrp="1"/>
          </p:cNvSpPr>
          <p:nvPr>
            <p:ph idx="1"/>
          </p:nvPr>
        </p:nvSpPr>
        <p:spPr/>
        <p:txBody>
          <a:bodyPr/>
          <a:lstStyle/>
          <a:p>
            <a:r>
              <a:rPr lang="de-DE" dirty="0" err="1" smtClean="0"/>
              <a:t>For</a:t>
            </a:r>
            <a:r>
              <a:rPr lang="de-DE" dirty="0" smtClean="0"/>
              <a:t> </a:t>
            </a:r>
            <a:r>
              <a:rPr lang="de-DE" dirty="0" err="1" smtClean="0"/>
              <a:t>the</a:t>
            </a:r>
            <a:r>
              <a:rPr lang="de-DE" dirty="0" smtClean="0"/>
              <a:t> Gospel </a:t>
            </a:r>
            <a:r>
              <a:rPr lang="de-DE" dirty="0" err="1" smtClean="0"/>
              <a:t>of</a:t>
            </a:r>
            <a:r>
              <a:rPr lang="de-DE" dirty="0" smtClean="0"/>
              <a:t> </a:t>
            </a:r>
            <a:r>
              <a:rPr lang="de-DE" dirty="0" err="1" smtClean="0"/>
              <a:t>salvation</a:t>
            </a:r>
            <a:endParaRPr lang="de-DE" dirty="0" smtClean="0"/>
          </a:p>
          <a:p>
            <a:r>
              <a:rPr lang="de-DE" dirty="0" err="1" smtClean="0"/>
              <a:t>For</a:t>
            </a:r>
            <a:r>
              <a:rPr lang="de-DE" dirty="0" smtClean="0"/>
              <a:t> </a:t>
            </a:r>
            <a:r>
              <a:rPr lang="de-DE" dirty="0" err="1" smtClean="0"/>
              <a:t>liberation</a:t>
            </a:r>
            <a:r>
              <a:rPr lang="de-DE" dirty="0" smtClean="0"/>
              <a:t> </a:t>
            </a:r>
            <a:r>
              <a:rPr lang="de-DE" dirty="0" err="1" smtClean="0"/>
              <a:t>from</a:t>
            </a:r>
            <a:r>
              <a:rPr lang="de-DE" dirty="0" smtClean="0"/>
              <a:t> “</a:t>
            </a:r>
            <a:r>
              <a:rPr lang="de-DE" dirty="0" err="1" smtClean="0"/>
              <a:t>religious</a:t>
            </a:r>
            <a:r>
              <a:rPr lang="de-DE" dirty="0" smtClean="0"/>
              <a:t> </a:t>
            </a:r>
            <a:r>
              <a:rPr lang="de-DE" dirty="0" err="1" smtClean="0"/>
              <a:t>works</a:t>
            </a:r>
            <a:r>
              <a:rPr lang="de-DE" dirty="0" smtClean="0"/>
              <a:t>“</a:t>
            </a:r>
          </a:p>
          <a:p>
            <a:r>
              <a:rPr lang="de-DE" dirty="0" err="1" smtClean="0"/>
              <a:t>For</a:t>
            </a:r>
            <a:r>
              <a:rPr lang="de-DE" dirty="0" smtClean="0"/>
              <a:t> </a:t>
            </a:r>
            <a:r>
              <a:rPr lang="de-DE" dirty="0" err="1" smtClean="0"/>
              <a:t>liberation</a:t>
            </a:r>
            <a:r>
              <a:rPr lang="de-DE" dirty="0" smtClean="0"/>
              <a:t> </a:t>
            </a:r>
            <a:r>
              <a:rPr lang="de-DE" dirty="0" err="1" smtClean="0"/>
              <a:t>of</a:t>
            </a:r>
            <a:r>
              <a:rPr lang="de-DE" dirty="0" smtClean="0"/>
              <a:t> </a:t>
            </a:r>
            <a:r>
              <a:rPr lang="de-DE" dirty="0" err="1" smtClean="0"/>
              <a:t>the</a:t>
            </a:r>
            <a:r>
              <a:rPr lang="de-DE" dirty="0" smtClean="0"/>
              <a:t> Church </a:t>
            </a:r>
            <a:r>
              <a:rPr lang="de-DE" dirty="0" err="1" smtClean="0"/>
              <a:t>from</a:t>
            </a:r>
            <a:r>
              <a:rPr lang="de-DE" dirty="0" smtClean="0"/>
              <a:t> </a:t>
            </a:r>
            <a:r>
              <a:rPr lang="de-DE" dirty="0" err="1" smtClean="0"/>
              <a:t>its</a:t>
            </a:r>
            <a:r>
              <a:rPr lang="de-DE" dirty="0" smtClean="0"/>
              <a:t> </a:t>
            </a:r>
            <a:r>
              <a:rPr lang="de-DE" dirty="0" err="1" smtClean="0"/>
              <a:t>Babylonian</a:t>
            </a:r>
            <a:r>
              <a:rPr lang="de-DE" dirty="0" smtClean="0"/>
              <a:t> </a:t>
            </a:r>
            <a:r>
              <a:rPr lang="de-DE" dirty="0" err="1" smtClean="0"/>
              <a:t>Captivity</a:t>
            </a:r>
            <a:r>
              <a:rPr lang="de-DE" dirty="0" smtClean="0"/>
              <a:t> </a:t>
            </a:r>
          </a:p>
          <a:p>
            <a:pPr marL="0" indent="0">
              <a:buNone/>
            </a:pPr>
            <a:r>
              <a:rPr lang="de-DE" dirty="0"/>
              <a:t>	</a:t>
            </a:r>
            <a:r>
              <a:rPr lang="de-DE" dirty="0" err="1" smtClean="0"/>
              <a:t>from</a:t>
            </a:r>
            <a:r>
              <a:rPr lang="de-DE" dirty="0" smtClean="0"/>
              <a:t> </a:t>
            </a:r>
            <a:r>
              <a:rPr lang="de-DE" dirty="0" err="1" smtClean="0"/>
              <a:t>the</a:t>
            </a:r>
            <a:r>
              <a:rPr lang="de-DE" dirty="0" smtClean="0"/>
              <a:t> </a:t>
            </a:r>
            <a:r>
              <a:rPr lang="de-DE" dirty="0" err="1" smtClean="0"/>
              <a:t>Constantinian</a:t>
            </a:r>
            <a:r>
              <a:rPr lang="de-DE" dirty="0" smtClean="0"/>
              <a:t> </a:t>
            </a:r>
            <a:r>
              <a:rPr lang="de-DE" dirty="0" err="1" smtClean="0"/>
              <a:t>concubinage</a:t>
            </a:r>
            <a:endParaRPr lang="de-DE" dirty="0" smtClean="0"/>
          </a:p>
          <a:p>
            <a:pPr marL="0" indent="0">
              <a:buNone/>
            </a:pPr>
            <a:r>
              <a:rPr lang="de-DE" dirty="0"/>
              <a:t>	</a:t>
            </a:r>
            <a:r>
              <a:rPr lang="de-DE" dirty="0" err="1" smtClean="0"/>
              <a:t>from</a:t>
            </a:r>
            <a:r>
              <a:rPr lang="de-DE" dirty="0" smtClean="0"/>
              <a:t> </a:t>
            </a:r>
            <a:r>
              <a:rPr lang="de-DE" dirty="0" err="1" smtClean="0"/>
              <a:t>the</a:t>
            </a:r>
            <a:r>
              <a:rPr lang="de-DE" dirty="0" smtClean="0"/>
              <a:t> </a:t>
            </a:r>
            <a:r>
              <a:rPr lang="de-DE" dirty="0" err="1" smtClean="0"/>
              <a:t>canonical-sacramental</a:t>
            </a:r>
            <a:r>
              <a:rPr lang="de-DE" dirty="0" smtClean="0"/>
              <a:t> </a:t>
            </a:r>
            <a:r>
              <a:rPr lang="de-DE" dirty="0" err="1" smtClean="0"/>
              <a:t>system</a:t>
            </a:r>
            <a:r>
              <a:rPr lang="de-DE" dirty="0" smtClean="0"/>
              <a:t> </a:t>
            </a:r>
            <a:endParaRPr lang="de-DE" dirty="0"/>
          </a:p>
        </p:txBody>
      </p:sp>
    </p:spTree>
    <p:extLst>
      <p:ext uri="{BB962C8B-B14F-4D97-AF65-F5344CB8AC3E}">
        <p14:creationId xmlns:p14="http://schemas.microsoft.com/office/powerpoint/2010/main" val="3536949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New Quote </a:t>
            </a:r>
            <a:r>
              <a:rPr lang="de-DE" dirty="0" err="1" smtClean="0"/>
              <a:t>from</a:t>
            </a:r>
            <a:r>
              <a:rPr lang="de-DE" dirty="0" smtClean="0"/>
              <a:t> Pope Francis</a:t>
            </a:r>
            <a:endParaRPr lang="de-DE" dirty="0"/>
          </a:p>
        </p:txBody>
      </p:sp>
      <p:sp>
        <p:nvSpPr>
          <p:cNvPr id="3" name="Inhaltsplatzhalter 2"/>
          <p:cNvSpPr>
            <a:spLocks noGrp="1"/>
          </p:cNvSpPr>
          <p:nvPr>
            <p:ph idx="1"/>
          </p:nvPr>
        </p:nvSpPr>
        <p:spPr/>
        <p:txBody>
          <a:bodyPr/>
          <a:lstStyle/>
          <a:p>
            <a:r>
              <a:rPr lang="en-GB" dirty="0"/>
              <a:t>“Prophecy, memory and hope”: these three characteristics free a person; they free people and the Church, preventing it from ending up as a “closed system” of rules that puts the Holy Spirit in a cage</a:t>
            </a:r>
            <a:r>
              <a:rPr lang="en-GB" dirty="0" smtClean="0"/>
              <a:t>.</a:t>
            </a:r>
          </a:p>
          <a:p>
            <a:pPr marL="0" indent="0">
              <a:buNone/>
            </a:pPr>
            <a:r>
              <a:rPr lang="en-GB"/>
              <a:t> </a:t>
            </a:r>
            <a:r>
              <a:rPr lang="en-GB" smtClean="0"/>
              <a:t>   May 30, 2016</a:t>
            </a:r>
            <a:endParaRPr lang="de-DE" dirty="0"/>
          </a:p>
        </p:txBody>
      </p:sp>
    </p:spTree>
    <p:extLst>
      <p:ext uri="{BB962C8B-B14F-4D97-AF65-F5344CB8AC3E}">
        <p14:creationId xmlns:p14="http://schemas.microsoft.com/office/powerpoint/2010/main" val="1952435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DIVISION OF CHRISTENDOM A DISASTER?</a:t>
            </a:r>
            <a:endParaRPr lang="de-DE" dirty="0"/>
          </a:p>
        </p:txBody>
      </p:sp>
      <p:sp>
        <p:nvSpPr>
          <p:cNvPr id="3" name="Inhaltsplatzhalter 2"/>
          <p:cNvSpPr>
            <a:spLocks noGrp="1"/>
          </p:cNvSpPr>
          <p:nvPr>
            <p:ph idx="1"/>
          </p:nvPr>
        </p:nvSpPr>
        <p:spPr/>
        <p:txBody>
          <a:bodyPr/>
          <a:lstStyle/>
          <a:p>
            <a:pPr marL="514350" indent="-514350">
              <a:buAutoNum type="arabicPeriod"/>
            </a:pPr>
            <a:r>
              <a:rPr lang="de-DE" dirty="0" smtClean="0"/>
              <a:t>Was </a:t>
            </a:r>
            <a:r>
              <a:rPr lang="de-DE" dirty="0" err="1" smtClean="0"/>
              <a:t>the</a:t>
            </a:r>
            <a:r>
              <a:rPr lang="de-DE" dirty="0" smtClean="0"/>
              <a:t> </a:t>
            </a:r>
            <a:r>
              <a:rPr lang="de-DE" dirty="0" err="1" smtClean="0"/>
              <a:t>division</a:t>
            </a:r>
            <a:r>
              <a:rPr lang="de-DE" dirty="0" smtClean="0"/>
              <a:t> </a:t>
            </a:r>
            <a:r>
              <a:rPr lang="de-DE" dirty="0" err="1" smtClean="0"/>
              <a:t>of</a:t>
            </a:r>
            <a:r>
              <a:rPr lang="de-DE" dirty="0" smtClean="0"/>
              <a:t> Judah </a:t>
            </a:r>
            <a:r>
              <a:rPr lang="de-DE" dirty="0" err="1" smtClean="0"/>
              <a:t>and</a:t>
            </a:r>
            <a:r>
              <a:rPr lang="de-DE" dirty="0" smtClean="0"/>
              <a:t> Israel after Solomon a </a:t>
            </a:r>
            <a:r>
              <a:rPr lang="de-DE" dirty="0" err="1" smtClean="0"/>
              <a:t>disaster</a:t>
            </a:r>
            <a:r>
              <a:rPr lang="de-DE" dirty="0" smtClean="0"/>
              <a:t>?</a:t>
            </a:r>
            <a:endParaRPr lang="de-DE" dirty="0"/>
          </a:p>
          <a:p>
            <a:pPr marL="514350" indent="-514350">
              <a:buAutoNum type="arabicPeriod"/>
            </a:pPr>
            <a:r>
              <a:rPr lang="de-DE" dirty="0" smtClean="0"/>
              <a:t>Was </a:t>
            </a:r>
            <a:r>
              <a:rPr lang="de-DE" dirty="0" err="1" smtClean="0"/>
              <a:t>the</a:t>
            </a:r>
            <a:r>
              <a:rPr lang="de-DE" dirty="0" smtClean="0"/>
              <a:t> </a:t>
            </a:r>
            <a:r>
              <a:rPr lang="de-DE" dirty="0" err="1" smtClean="0"/>
              <a:t>Babylonian</a:t>
            </a:r>
            <a:r>
              <a:rPr lang="de-DE" dirty="0" smtClean="0"/>
              <a:t> </a:t>
            </a:r>
            <a:r>
              <a:rPr lang="de-DE" dirty="0" err="1" smtClean="0"/>
              <a:t>exile</a:t>
            </a:r>
            <a:r>
              <a:rPr lang="de-DE" dirty="0" smtClean="0"/>
              <a:t> a </a:t>
            </a:r>
            <a:r>
              <a:rPr lang="de-DE" dirty="0" err="1" smtClean="0"/>
              <a:t>disaster</a:t>
            </a:r>
            <a:r>
              <a:rPr lang="de-DE" dirty="0" smtClean="0"/>
              <a:t>?</a:t>
            </a:r>
          </a:p>
          <a:p>
            <a:pPr marL="514350" indent="-514350">
              <a:buAutoNum type="arabicPeriod"/>
            </a:pPr>
            <a:endParaRPr lang="de-DE" dirty="0"/>
          </a:p>
          <a:p>
            <a:pPr marL="0" indent="0">
              <a:buNone/>
            </a:pPr>
            <a:r>
              <a:rPr lang="de-DE" sz="2800" dirty="0" smtClean="0"/>
              <a:t>“</a:t>
            </a:r>
            <a:r>
              <a:rPr lang="de-DE" sz="2800" dirty="0" err="1" smtClean="0"/>
              <a:t>Behold</a:t>
            </a:r>
            <a:r>
              <a:rPr lang="de-DE" sz="2800" dirty="0" smtClean="0"/>
              <a:t>, I </a:t>
            </a:r>
            <a:r>
              <a:rPr lang="de-DE" sz="2800" dirty="0" err="1" smtClean="0"/>
              <a:t>have</a:t>
            </a:r>
            <a:r>
              <a:rPr lang="de-DE" sz="2800" dirty="0" smtClean="0"/>
              <a:t> </a:t>
            </a:r>
            <a:r>
              <a:rPr lang="de-DE" sz="2800" dirty="0" err="1" smtClean="0"/>
              <a:t>put</a:t>
            </a:r>
            <a:r>
              <a:rPr lang="de-DE" sz="2800" dirty="0" smtClean="0"/>
              <a:t> </a:t>
            </a:r>
            <a:r>
              <a:rPr lang="de-DE" sz="2800" dirty="0" err="1" smtClean="0"/>
              <a:t>My</a:t>
            </a:r>
            <a:r>
              <a:rPr lang="de-DE" sz="2800" dirty="0" smtClean="0"/>
              <a:t> </a:t>
            </a:r>
            <a:r>
              <a:rPr lang="de-DE" sz="2800" dirty="0" err="1" smtClean="0"/>
              <a:t>words</a:t>
            </a:r>
            <a:r>
              <a:rPr lang="de-DE" sz="2800" dirty="0" smtClean="0"/>
              <a:t> in </a:t>
            </a:r>
            <a:r>
              <a:rPr lang="de-DE" sz="2800" dirty="0" err="1" smtClean="0"/>
              <a:t>your</a:t>
            </a:r>
            <a:r>
              <a:rPr lang="de-DE" sz="2800" dirty="0" smtClean="0"/>
              <a:t> </a:t>
            </a:r>
            <a:r>
              <a:rPr lang="de-DE" sz="2800" dirty="0" err="1" smtClean="0"/>
              <a:t>mouth</a:t>
            </a:r>
            <a:r>
              <a:rPr lang="de-DE" sz="2800" dirty="0" smtClean="0"/>
              <a:t>.</a:t>
            </a:r>
          </a:p>
          <a:p>
            <a:pPr marL="0" indent="0">
              <a:buNone/>
            </a:pPr>
            <a:r>
              <a:rPr lang="de-DE" sz="2800" dirty="0" smtClean="0"/>
              <a:t>See I </a:t>
            </a:r>
            <a:r>
              <a:rPr lang="de-DE" sz="2800" dirty="0" err="1" smtClean="0"/>
              <a:t>have</a:t>
            </a:r>
            <a:r>
              <a:rPr lang="de-DE" sz="2800" dirty="0" smtClean="0"/>
              <a:t> </a:t>
            </a:r>
            <a:r>
              <a:rPr lang="de-DE" sz="2800" dirty="0" err="1" smtClean="0"/>
              <a:t>this</a:t>
            </a:r>
            <a:r>
              <a:rPr lang="de-DE" sz="2800" dirty="0" smtClean="0"/>
              <a:t> </a:t>
            </a:r>
            <a:r>
              <a:rPr lang="de-DE" sz="2800" dirty="0" err="1" smtClean="0"/>
              <a:t>day</a:t>
            </a:r>
            <a:r>
              <a:rPr lang="de-DE" sz="2800" dirty="0" smtClean="0"/>
              <a:t> </a:t>
            </a:r>
            <a:r>
              <a:rPr lang="de-DE" sz="2800" dirty="0" err="1" smtClean="0"/>
              <a:t>set</a:t>
            </a:r>
            <a:r>
              <a:rPr lang="de-DE" sz="2800" dirty="0" smtClean="0"/>
              <a:t> </a:t>
            </a:r>
            <a:r>
              <a:rPr lang="de-DE" sz="2800" dirty="0" err="1" smtClean="0"/>
              <a:t>you</a:t>
            </a:r>
            <a:r>
              <a:rPr lang="de-DE" sz="2800" dirty="0" smtClean="0"/>
              <a:t> </a:t>
            </a:r>
            <a:r>
              <a:rPr lang="de-DE" sz="2800" dirty="0" err="1" smtClean="0"/>
              <a:t>over</a:t>
            </a:r>
            <a:r>
              <a:rPr lang="de-DE" sz="2800" dirty="0" smtClean="0"/>
              <a:t> </a:t>
            </a:r>
            <a:r>
              <a:rPr lang="de-DE" sz="2800" dirty="0" err="1" smtClean="0"/>
              <a:t>the</a:t>
            </a:r>
            <a:r>
              <a:rPr lang="de-DE" sz="2800" dirty="0" smtClean="0"/>
              <a:t> </a:t>
            </a:r>
            <a:r>
              <a:rPr lang="de-DE" sz="2800" dirty="0" err="1" smtClean="0"/>
              <a:t>nations</a:t>
            </a:r>
            <a:r>
              <a:rPr lang="de-DE" sz="2800" dirty="0" smtClean="0"/>
              <a:t> </a:t>
            </a:r>
            <a:r>
              <a:rPr lang="de-DE" sz="2800" dirty="0" err="1" smtClean="0"/>
              <a:t>and</a:t>
            </a:r>
            <a:r>
              <a:rPr lang="de-DE" sz="2800" dirty="0" smtClean="0"/>
              <a:t> </a:t>
            </a:r>
            <a:r>
              <a:rPr lang="de-DE" sz="2800" dirty="0" err="1" smtClean="0"/>
              <a:t>over</a:t>
            </a:r>
            <a:r>
              <a:rPr lang="de-DE" sz="2800" dirty="0" smtClean="0"/>
              <a:t> </a:t>
            </a:r>
            <a:r>
              <a:rPr lang="de-DE" sz="2800" dirty="0" err="1" smtClean="0"/>
              <a:t>the</a:t>
            </a:r>
            <a:r>
              <a:rPr lang="de-DE" sz="2800" dirty="0" smtClean="0"/>
              <a:t> </a:t>
            </a:r>
            <a:r>
              <a:rPr lang="de-DE" sz="2800" dirty="0" err="1" smtClean="0"/>
              <a:t>kingdoms</a:t>
            </a:r>
            <a:r>
              <a:rPr lang="de-DE" sz="2800" dirty="0" smtClean="0"/>
              <a:t>, </a:t>
            </a:r>
            <a:r>
              <a:rPr lang="de-DE" sz="2800" dirty="0" err="1" smtClean="0"/>
              <a:t>to</a:t>
            </a:r>
            <a:r>
              <a:rPr lang="de-DE" sz="2800" dirty="0" smtClean="0"/>
              <a:t> </a:t>
            </a:r>
            <a:r>
              <a:rPr lang="de-DE" sz="2800" dirty="0" err="1" smtClean="0"/>
              <a:t>root</a:t>
            </a:r>
            <a:r>
              <a:rPr lang="de-DE" sz="2800" dirty="0" smtClean="0"/>
              <a:t> out </a:t>
            </a:r>
            <a:r>
              <a:rPr lang="de-DE" sz="2800" dirty="0" err="1" smtClean="0"/>
              <a:t>and</a:t>
            </a:r>
            <a:r>
              <a:rPr lang="de-DE" sz="2800" dirty="0" smtClean="0"/>
              <a:t> </a:t>
            </a:r>
            <a:r>
              <a:rPr lang="de-DE" sz="2800" dirty="0" err="1" smtClean="0"/>
              <a:t>to</a:t>
            </a:r>
            <a:r>
              <a:rPr lang="de-DE" sz="2800" dirty="0" smtClean="0"/>
              <a:t> pull down, </a:t>
            </a:r>
            <a:r>
              <a:rPr lang="de-DE" sz="2800" dirty="0" err="1" smtClean="0"/>
              <a:t>to</a:t>
            </a:r>
            <a:r>
              <a:rPr lang="de-DE" sz="2800" dirty="0" smtClean="0"/>
              <a:t> </a:t>
            </a:r>
            <a:r>
              <a:rPr lang="de-DE" sz="2800" dirty="0" err="1" smtClean="0"/>
              <a:t>destroy</a:t>
            </a:r>
            <a:r>
              <a:rPr lang="de-DE" sz="2800" dirty="0" smtClean="0"/>
              <a:t> </a:t>
            </a:r>
            <a:r>
              <a:rPr lang="de-DE" sz="2800" dirty="0" err="1" smtClean="0"/>
              <a:t>and</a:t>
            </a:r>
            <a:r>
              <a:rPr lang="de-DE" sz="2800" dirty="0" smtClean="0"/>
              <a:t> </a:t>
            </a:r>
            <a:r>
              <a:rPr lang="de-DE" sz="2800" dirty="0" err="1" smtClean="0"/>
              <a:t>to</a:t>
            </a:r>
            <a:r>
              <a:rPr lang="de-DE" sz="2800" dirty="0" smtClean="0"/>
              <a:t> </a:t>
            </a:r>
            <a:r>
              <a:rPr lang="de-DE" sz="2800" dirty="0" err="1" smtClean="0"/>
              <a:t>throw</a:t>
            </a:r>
            <a:r>
              <a:rPr lang="de-DE" sz="2800" dirty="0" smtClean="0"/>
              <a:t> down, </a:t>
            </a:r>
            <a:r>
              <a:rPr lang="de-DE" sz="2800" dirty="0" err="1" smtClean="0"/>
              <a:t>to</a:t>
            </a:r>
            <a:r>
              <a:rPr lang="de-DE" sz="2800" dirty="0" smtClean="0"/>
              <a:t> </a:t>
            </a:r>
            <a:r>
              <a:rPr lang="de-DE" sz="2800" dirty="0" err="1" smtClean="0"/>
              <a:t>build</a:t>
            </a:r>
            <a:r>
              <a:rPr lang="de-DE" sz="2800" dirty="0" smtClean="0"/>
              <a:t> </a:t>
            </a:r>
            <a:r>
              <a:rPr lang="de-DE" sz="2800" dirty="0" err="1" smtClean="0"/>
              <a:t>and</a:t>
            </a:r>
            <a:r>
              <a:rPr lang="de-DE" sz="2800" dirty="0" smtClean="0"/>
              <a:t> </a:t>
            </a:r>
            <a:r>
              <a:rPr lang="de-DE" sz="2800" dirty="0" err="1" smtClean="0"/>
              <a:t>to</a:t>
            </a:r>
            <a:r>
              <a:rPr lang="de-DE" sz="2800" dirty="0" smtClean="0"/>
              <a:t> plant.“ (Jer. 1: 10).</a:t>
            </a:r>
            <a:endParaRPr lang="de-DE" sz="2800" dirty="0"/>
          </a:p>
        </p:txBody>
      </p:sp>
    </p:spTree>
    <p:extLst>
      <p:ext uri="{BB962C8B-B14F-4D97-AF65-F5344CB8AC3E}">
        <p14:creationId xmlns:p14="http://schemas.microsoft.com/office/powerpoint/2010/main" val="3494090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SECOND ELEMENT: CRITERIA FOR REFORM</a:t>
            </a:r>
            <a:endParaRPr lang="de-DE" dirty="0"/>
          </a:p>
        </p:txBody>
      </p:sp>
      <p:sp>
        <p:nvSpPr>
          <p:cNvPr id="3" name="Inhaltsplatzhalter 2"/>
          <p:cNvSpPr>
            <a:spLocks noGrp="1"/>
          </p:cNvSpPr>
          <p:nvPr>
            <p:ph idx="1"/>
          </p:nvPr>
        </p:nvSpPr>
        <p:spPr/>
        <p:txBody>
          <a:bodyPr/>
          <a:lstStyle/>
          <a:p>
            <a:r>
              <a:rPr lang="de-DE" dirty="0" smtClean="0"/>
              <a:t>Christus </a:t>
            </a:r>
            <a:r>
              <a:rPr lang="de-DE" dirty="0" err="1" smtClean="0"/>
              <a:t>Solus</a:t>
            </a:r>
            <a:endParaRPr lang="de-DE" dirty="0" smtClean="0"/>
          </a:p>
          <a:p>
            <a:endParaRPr lang="de-DE" dirty="0"/>
          </a:p>
          <a:p>
            <a:r>
              <a:rPr lang="de-DE" dirty="0" err="1" smtClean="0"/>
              <a:t>Fides</a:t>
            </a:r>
            <a:r>
              <a:rPr lang="de-DE" dirty="0" smtClean="0"/>
              <a:t> </a:t>
            </a:r>
            <a:r>
              <a:rPr lang="de-DE" dirty="0" err="1" smtClean="0"/>
              <a:t>Sola</a:t>
            </a:r>
            <a:r>
              <a:rPr lang="de-DE" dirty="0" smtClean="0"/>
              <a:t> (in sense </a:t>
            </a:r>
            <a:r>
              <a:rPr lang="de-DE" dirty="0" err="1" smtClean="0"/>
              <a:t>of</a:t>
            </a:r>
            <a:r>
              <a:rPr lang="de-DE" dirty="0" smtClean="0"/>
              <a:t> </a:t>
            </a:r>
            <a:r>
              <a:rPr lang="de-DE" dirty="0" err="1" smtClean="0"/>
              <a:t>fiducia</a:t>
            </a:r>
            <a:r>
              <a:rPr lang="de-DE" dirty="0" smtClean="0"/>
              <a:t>)</a:t>
            </a:r>
          </a:p>
          <a:p>
            <a:endParaRPr lang="de-DE" dirty="0"/>
          </a:p>
          <a:p>
            <a:r>
              <a:rPr lang="de-DE" dirty="0" err="1" smtClean="0"/>
              <a:t>Scriptura</a:t>
            </a:r>
            <a:r>
              <a:rPr lang="de-DE" dirty="0" smtClean="0"/>
              <a:t> </a:t>
            </a:r>
            <a:r>
              <a:rPr lang="de-DE" dirty="0" err="1" smtClean="0"/>
              <a:t>Sola</a:t>
            </a:r>
            <a:endParaRPr lang="de-DE" dirty="0" smtClean="0"/>
          </a:p>
          <a:p>
            <a:endParaRPr lang="de-DE" dirty="0"/>
          </a:p>
          <a:p>
            <a:pPr marL="0" indent="0">
              <a:buNone/>
            </a:pPr>
            <a:r>
              <a:rPr lang="de-DE" dirty="0" smtClean="0"/>
              <a:t>THESE CRITERIA COME FROM THE HOLY SPIRIT</a:t>
            </a:r>
            <a:endParaRPr lang="de-DE" dirty="0"/>
          </a:p>
        </p:txBody>
      </p:sp>
    </p:spTree>
    <p:extLst>
      <p:ext uri="{BB962C8B-B14F-4D97-AF65-F5344CB8AC3E}">
        <p14:creationId xmlns:p14="http://schemas.microsoft.com/office/powerpoint/2010/main" val="680246317"/>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874</Words>
  <Application>Microsoft Office PowerPoint</Application>
  <PresentationFormat>Bildschirmpräsentation (4:3)</PresentationFormat>
  <Paragraphs>107</Paragraphs>
  <Slides>20</Slides>
  <Notes>0</Notes>
  <HiddenSlides>0</HiddenSlides>
  <MMClips>0</MMClips>
  <ScaleCrop>false</ScaleCrop>
  <HeadingPairs>
    <vt:vector size="4" baseType="variant">
      <vt:variant>
        <vt:lpstr>Design</vt:lpstr>
      </vt:variant>
      <vt:variant>
        <vt:i4>1</vt:i4>
      </vt:variant>
      <vt:variant>
        <vt:lpstr>Folientitel</vt:lpstr>
      </vt:variant>
      <vt:variant>
        <vt:i4>20</vt:i4>
      </vt:variant>
    </vt:vector>
  </HeadingPairs>
  <TitlesOfParts>
    <vt:vector size="21" baseType="lpstr">
      <vt:lpstr>Larissa</vt:lpstr>
      <vt:lpstr>WITTENBERG 2017</vt:lpstr>
      <vt:lpstr>Key Role of Holy Spirit</vt:lpstr>
      <vt:lpstr>Holy Spirit forms into rich harmony</vt:lpstr>
      <vt:lpstr>FIRST ELEMENT: THE HEART CRY</vt:lpstr>
      <vt:lpstr>PowerPoint-Präsentation</vt:lpstr>
      <vt:lpstr>Heart Cry (Primal Scream?)</vt:lpstr>
      <vt:lpstr>New Quote from Pope Francis</vt:lpstr>
      <vt:lpstr>DIVISION OF CHRISTENDOM A DISASTER?</vt:lpstr>
      <vt:lpstr>SECOND ELEMENT: CRITERIA FOR REFORM</vt:lpstr>
      <vt:lpstr>PowerPoint-Präsentation</vt:lpstr>
      <vt:lpstr>Permanent Criteria for Renewal</vt:lpstr>
      <vt:lpstr>HUMPTY DUMPTY</vt:lpstr>
      <vt:lpstr>PowerPoint-Präsentation</vt:lpstr>
      <vt:lpstr>A NEW WORK OF THE HOLY SPIRIT</vt:lpstr>
      <vt:lpstr>PowerPoint-Präsentation</vt:lpstr>
      <vt:lpstr>WITTENBERG 2017 as an INITIATIVE OF THE HOLY SPIRIT</vt:lpstr>
      <vt:lpstr>GOD‘S ORDER</vt:lpstr>
      <vt:lpstr>MEMORY, PROMISE &amp; GOAL</vt:lpstr>
      <vt:lpstr>WITTENBERG 2017</vt:lpstr>
      <vt:lpstr>NOT US AND THEM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WITTENBERG 2017</dc:title>
  <dc:creator>Peter Hocken</dc:creator>
  <cp:lastModifiedBy>Peter Hocken</cp:lastModifiedBy>
  <cp:revision>24</cp:revision>
  <dcterms:created xsi:type="dcterms:W3CDTF">2016-06-16T12:00:40Z</dcterms:created>
  <dcterms:modified xsi:type="dcterms:W3CDTF">2016-06-17T04:37:26Z</dcterms:modified>
</cp:coreProperties>
</file>