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6" r:id="rId4"/>
    <p:sldId id="267" r:id="rId5"/>
    <p:sldId id="272" r:id="rId6"/>
    <p:sldId id="269" r:id="rId7"/>
    <p:sldId id="273" r:id="rId8"/>
    <p:sldId id="268" r:id="rId9"/>
    <p:sldId id="271" r:id="rId10"/>
    <p:sldId id="257" r:id="rId11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9" d="100"/>
          <a:sy n="79" d="100"/>
        </p:scale>
        <p:origin x="-1836" y="-4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BE00BE-524F-44CC-8C33-A4E5A3A3ACE7}" type="datetimeFigureOut">
              <a:rPr lang="de-DE"/>
              <a:pPr>
                <a:defRPr/>
              </a:pPr>
              <a:t>24.06.2016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0881FB-0B0C-4589-AC3D-A184F947DB64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5EFAD4-0FC0-4141-8B24-BE70686E98CB}" type="datetimeFigureOut">
              <a:rPr lang="de-DE"/>
              <a:pPr>
                <a:defRPr/>
              </a:pPr>
              <a:t>24.06.2016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A88A2-E110-476A-8BAA-04E1D7EC28C8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E20A2F-838F-4B3E-9860-C44C637A96FC}" type="datetimeFigureOut">
              <a:rPr lang="de-DE"/>
              <a:pPr>
                <a:defRPr/>
              </a:pPr>
              <a:t>24.06.2016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94200C-D925-49D1-AF13-292256DB32CF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76870A-7739-4496-B028-72B32E5FA398}" type="datetimeFigureOut">
              <a:rPr lang="de-DE"/>
              <a:pPr>
                <a:defRPr/>
              </a:pPr>
              <a:t>24.06.2016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B99A6F-24DA-4D0F-B5BD-1BCEB3282BC2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8DDB3-6626-47E9-94A7-7109FBEC53F1}" type="datetimeFigureOut">
              <a:rPr lang="de-DE"/>
              <a:pPr>
                <a:defRPr/>
              </a:pPr>
              <a:t>24.06.2016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900E8A-294C-4066-A547-D6A23A34D1BB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D8943-AB4E-4315-AFF6-3B1D91B5C389}" type="datetimeFigureOut">
              <a:rPr lang="de-DE"/>
              <a:pPr>
                <a:defRPr/>
              </a:pPr>
              <a:t>24.06.2016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5F78AF-B05A-4CA2-994E-31F5141ADA8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05C4F-E897-4CB4-8EF0-90FE32C7167C}" type="datetimeFigureOut">
              <a:rPr lang="de-DE"/>
              <a:pPr>
                <a:defRPr/>
              </a:pPr>
              <a:t>24.06.2016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4D32B5-400C-44F5-8766-E3D0ACD85463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7B65F9-E098-4D49-A921-7CB43D996FCF}" type="datetimeFigureOut">
              <a:rPr lang="de-DE"/>
              <a:pPr>
                <a:defRPr/>
              </a:pPr>
              <a:t>24.06.2016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05CD1-AB99-4813-83D0-B7EEC0341CC3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8AEBDE-6498-4FE3-8811-CF3BD8511E89}" type="datetimeFigureOut">
              <a:rPr lang="de-DE"/>
              <a:pPr>
                <a:defRPr/>
              </a:pPr>
              <a:t>24.06.2016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A53D4-C34F-4A7A-8FAB-D1C2A0A436DA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3D5137-DF60-41E5-AE52-CD7AE7566C37}" type="datetimeFigureOut">
              <a:rPr lang="de-DE"/>
              <a:pPr>
                <a:defRPr/>
              </a:pPr>
              <a:t>24.06.2016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16FF5F-F5E9-494F-B669-87F7E0D399A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33B00-732B-49E5-B815-45309919A477}" type="datetimeFigureOut">
              <a:rPr lang="de-DE"/>
              <a:pPr>
                <a:defRPr/>
              </a:pPr>
              <a:t>24.06.2016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A0705-FA9F-4B0D-91CC-D7A649C0104A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C0BCBED-8310-4E3E-B332-4820AF215E03}" type="datetimeFigureOut">
              <a:rPr lang="de-DE"/>
              <a:pPr>
                <a:defRPr/>
              </a:pPr>
              <a:t>24.06.2016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DF29533-ACEE-488C-81B8-4D41942B2FA0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smtClean="0"/>
              <a:t>ZNACZENIE</a:t>
            </a:r>
            <a:r>
              <a:rPr lang="de-DE" smtClean="0"/>
              <a:t> P</a:t>
            </a:r>
            <a:r>
              <a:rPr lang="pl-PL" smtClean="0"/>
              <a:t>APIEŻA </a:t>
            </a:r>
            <a:r>
              <a:rPr lang="de-DE" smtClean="0"/>
              <a:t>FRANCIS</a:t>
            </a:r>
            <a:r>
              <a:rPr lang="pl-PL" smtClean="0"/>
              <a:t>ZKA</a:t>
            </a:r>
            <a:endParaRPr lang="de-DE" smtClean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pl-PL" sz="4400" b="1" dirty="0" smtClean="0"/>
              <a:t>Sesja</a:t>
            </a:r>
            <a:r>
              <a:rPr lang="de-DE" sz="4400" b="1" dirty="0" smtClean="0"/>
              <a:t> 3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pl-PL" sz="4400" b="1" dirty="0" smtClean="0"/>
              <a:t>RAZEM</a:t>
            </a:r>
            <a:r>
              <a:rPr lang="de-DE" sz="4400" b="1" dirty="0" smtClean="0"/>
              <a:t>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Arial" charset="0"/>
              <a:buNone/>
            </a:pPr>
            <a:endParaRPr lang="de-DE" sz="4400" smtClean="0"/>
          </a:p>
          <a:p>
            <a:pPr marL="0" indent="0" algn="ctr">
              <a:buFont typeface="Arial" charset="0"/>
              <a:buNone/>
            </a:pPr>
            <a:r>
              <a:rPr lang="pl-PL" sz="4400" smtClean="0"/>
              <a:t>ZIEMIA</a:t>
            </a:r>
            <a:endParaRPr lang="de-DE" sz="4400" smtClean="0"/>
          </a:p>
          <a:p>
            <a:pPr marL="0" indent="0" algn="ctr">
              <a:buFont typeface="Arial" charset="0"/>
              <a:buNone/>
            </a:pPr>
            <a:r>
              <a:rPr lang="pl-PL" sz="4400" smtClean="0"/>
              <a:t>NASZ WSPÓLNY DOM</a:t>
            </a:r>
            <a:endParaRPr lang="de-DE" sz="440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de-DE" smtClean="0"/>
          </a:p>
          <a:p>
            <a:pPr algn="ctr">
              <a:buFont typeface="Arial" charset="0"/>
              <a:buNone/>
            </a:pPr>
            <a:r>
              <a:rPr lang="pl-PL" sz="4400" smtClean="0"/>
              <a:t>WSZYSTKIE POSŁUGI (INSTYTUCJE,DIAKONIE, ORGANIZACJE)</a:t>
            </a:r>
            <a:r>
              <a:rPr lang="de-DE" sz="4400" smtClean="0"/>
              <a:t> </a:t>
            </a:r>
            <a:r>
              <a:rPr lang="pl-PL" sz="4400" smtClean="0"/>
              <a:t>JAKO SŁUŻBA</a:t>
            </a:r>
            <a:endParaRPr lang="de-DE" sz="4400" smtClean="0"/>
          </a:p>
          <a:p>
            <a:endParaRPr lang="de-DE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de-DE" smtClean="0"/>
          </a:p>
          <a:p>
            <a:pPr algn="ctr">
              <a:buFont typeface="Arial" charset="0"/>
              <a:buNone/>
            </a:pPr>
            <a:r>
              <a:rPr lang="pl-PL" sz="4400" smtClean="0"/>
              <a:t>GODNOŚĆ WSZYSTKICH OCHRZCZONYCH</a:t>
            </a:r>
            <a:r>
              <a:rPr lang="en-GB" sz="4400" smtClean="0"/>
              <a:t> </a:t>
            </a:r>
          </a:p>
          <a:p>
            <a:pPr algn="ctr">
              <a:buFont typeface="Arial" charset="0"/>
              <a:buNone/>
            </a:pPr>
            <a:endParaRPr lang="en-GB" sz="4400" smtClean="0"/>
          </a:p>
          <a:p>
            <a:pPr algn="ctr">
              <a:buFont typeface="Arial" charset="0"/>
              <a:buNone/>
            </a:pPr>
            <a:r>
              <a:rPr lang="pl-PL" smtClean="0"/>
              <a:t>Nadana przez</a:t>
            </a:r>
            <a:r>
              <a:rPr lang="en-GB" smtClean="0"/>
              <a:t> Je</a:t>
            </a:r>
            <a:r>
              <a:rPr lang="pl-PL" smtClean="0"/>
              <a:t>z</a:t>
            </a:r>
            <a:r>
              <a:rPr lang="en-GB" smtClean="0"/>
              <a:t>us</a:t>
            </a:r>
            <a:r>
              <a:rPr lang="pl-PL" smtClean="0"/>
              <a:t>a</a:t>
            </a:r>
            <a:r>
              <a:rPr lang="en-GB" smtClean="0"/>
              <a:t> </a:t>
            </a:r>
            <a:r>
              <a:rPr lang="pl-PL" smtClean="0"/>
              <a:t>przez Ducha Świętego</a:t>
            </a:r>
            <a:r>
              <a:rPr lang="en-GB" smtClean="0"/>
              <a:t> </a:t>
            </a:r>
            <a:endParaRPr lang="de-DE" smtClean="0"/>
          </a:p>
          <a:p>
            <a:pPr algn="ctr">
              <a:buFont typeface="Arial" charset="0"/>
              <a:buNone/>
            </a:pPr>
            <a:endParaRPr lang="de-DE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de-DE" smtClean="0"/>
          </a:p>
          <a:p>
            <a:pPr algn="ctr">
              <a:buFont typeface="Arial" charset="0"/>
              <a:buNone/>
            </a:pPr>
            <a:r>
              <a:rPr lang="de-DE" sz="4400" smtClean="0"/>
              <a:t>N</a:t>
            </a:r>
            <a:r>
              <a:rPr lang="pl-PL" sz="4400" smtClean="0"/>
              <a:t>IE</a:t>
            </a:r>
            <a:r>
              <a:rPr lang="de-DE" sz="4400" smtClean="0"/>
              <a:t> </a:t>
            </a:r>
            <a:r>
              <a:rPr lang="pl-PL" sz="4400" smtClean="0"/>
              <a:t>DLA</a:t>
            </a:r>
            <a:r>
              <a:rPr lang="de-DE" sz="4400" smtClean="0"/>
              <a:t> </a:t>
            </a:r>
            <a:r>
              <a:rPr lang="pl-PL" sz="4400" smtClean="0"/>
              <a:t>K</a:t>
            </a:r>
            <a:r>
              <a:rPr lang="de-DE" sz="4400" smtClean="0"/>
              <a:t>LER</a:t>
            </a:r>
            <a:r>
              <a:rPr lang="pl-PL" sz="4400" smtClean="0"/>
              <a:t>YKALIZMU</a:t>
            </a:r>
            <a:endParaRPr lang="de-DE" sz="4400" smtClean="0"/>
          </a:p>
          <a:p>
            <a:pPr algn="ctr">
              <a:buFont typeface="Arial" charset="0"/>
              <a:buNone/>
            </a:pPr>
            <a:endParaRPr lang="de-DE" sz="4400" smtClean="0"/>
          </a:p>
          <a:p>
            <a:pPr algn="ctr">
              <a:buFont typeface="Arial" charset="0"/>
              <a:buNone/>
            </a:pPr>
            <a:r>
              <a:rPr lang="de-DE" smtClean="0"/>
              <a:t>N</a:t>
            </a:r>
            <a:r>
              <a:rPr lang="pl-PL" smtClean="0"/>
              <a:t>ie</a:t>
            </a:r>
            <a:r>
              <a:rPr lang="de-DE" smtClean="0"/>
              <a:t> </a:t>
            </a:r>
            <a:r>
              <a:rPr lang="pl-PL" smtClean="0"/>
              <a:t>dla przywilejów</a:t>
            </a:r>
            <a:endParaRPr lang="de-DE" smtClean="0"/>
          </a:p>
          <a:p>
            <a:pPr algn="ctr">
              <a:buFont typeface="Arial" charset="0"/>
              <a:buNone/>
            </a:pPr>
            <a:r>
              <a:rPr lang="pl-PL" smtClean="0"/>
              <a:t>Koniec</a:t>
            </a:r>
            <a:r>
              <a:rPr lang="de-DE" smtClean="0"/>
              <a:t> imperial</a:t>
            </a:r>
            <a:r>
              <a:rPr lang="pl-PL" smtClean="0"/>
              <a:t>nego</a:t>
            </a:r>
            <a:r>
              <a:rPr lang="de-DE" smtClean="0"/>
              <a:t> </a:t>
            </a:r>
            <a:r>
              <a:rPr lang="pl-PL" smtClean="0"/>
              <a:t>k</a:t>
            </a:r>
            <a:r>
              <a:rPr lang="de-DE" smtClean="0"/>
              <a:t>atolic</a:t>
            </a:r>
            <a:r>
              <a:rPr lang="pl-PL" smtClean="0"/>
              <a:t>yzmu</a:t>
            </a:r>
            <a:endParaRPr lang="de-DE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AUT</a:t>
            </a:r>
            <a:r>
              <a:rPr lang="pl-PL" smtClean="0"/>
              <a:t>ORYTET</a:t>
            </a:r>
            <a:r>
              <a:rPr lang="de-DE" smtClean="0"/>
              <a:t> &amp; </a:t>
            </a:r>
            <a:r>
              <a:rPr lang="pl-PL" smtClean="0"/>
              <a:t>SUMIENIE</a:t>
            </a:r>
            <a:endParaRPr lang="de-DE" smtClean="0"/>
          </a:p>
        </p:txBody>
      </p:sp>
      <p:sp>
        <p:nvSpPr>
          <p:cNvPr id="17410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endParaRPr lang="de-DE" smtClean="0"/>
          </a:p>
          <a:p>
            <a:pPr marL="0" indent="0">
              <a:buFont typeface="Arial" charset="0"/>
              <a:buNone/>
            </a:pPr>
            <a:endParaRPr lang="de-DE" smtClean="0"/>
          </a:p>
          <a:p>
            <a:pPr marL="0" indent="0" algn="ctr">
              <a:buFont typeface="Arial" charset="0"/>
              <a:buNone/>
            </a:pPr>
            <a:r>
              <a:rPr lang="de-DE" sz="4000" smtClean="0"/>
              <a:t> DEC</a:t>
            </a:r>
            <a:r>
              <a:rPr lang="pl-PL" sz="4000" smtClean="0"/>
              <a:t>YZJE CHRZEŚCIJAN</a:t>
            </a:r>
            <a:endParaRPr lang="de-DE" sz="4000" smtClean="0"/>
          </a:p>
          <a:p>
            <a:pPr marL="0" indent="0" algn="ctr">
              <a:buFont typeface="Arial" charset="0"/>
              <a:buNone/>
            </a:pPr>
            <a:endParaRPr lang="de-DE" smtClean="0"/>
          </a:p>
          <a:p>
            <a:pPr marL="0" indent="0" algn="ctr">
              <a:buFont typeface="Arial" charset="0"/>
              <a:buNone/>
            </a:pPr>
            <a:r>
              <a:rPr lang="pl-PL" smtClean="0"/>
              <a:t>Rola nauczania Kościoła</a:t>
            </a:r>
            <a:endParaRPr lang="de-DE" smtClean="0"/>
          </a:p>
          <a:p>
            <a:pPr marL="0" indent="0" algn="ctr">
              <a:buFont typeface="Arial" charset="0"/>
              <a:buNone/>
            </a:pPr>
            <a:r>
              <a:rPr lang="pl-PL" smtClean="0"/>
              <a:t>Rola sumienia i Ducha Świętego</a:t>
            </a:r>
            <a:endParaRPr lang="de-DE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de-DE" dirty="0" smtClean="0"/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de-DE" sz="4400" dirty="0" smtClean="0"/>
              <a:t>SYNODAL</a:t>
            </a:r>
            <a:r>
              <a:rPr lang="pl-PL" sz="4400" dirty="0" smtClean="0"/>
              <a:t>NOŚĆ</a:t>
            </a:r>
            <a:endParaRPr lang="de-DE" sz="4400" dirty="0" smtClean="0"/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de-DE" sz="4400" dirty="0" smtClean="0"/>
              <a:t>P</a:t>
            </a:r>
            <a:r>
              <a:rPr lang="pl-PL" sz="4400" dirty="0" smtClean="0"/>
              <a:t>apież i biskupi</a:t>
            </a:r>
            <a:endParaRPr lang="pl-PL" sz="4400" dirty="0"/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pl-PL" sz="4400" dirty="0" smtClean="0"/>
              <a:t>Kościoły i Kościół</a:t>
            </a:r>
            <a:endParaRPr lang="de-DE" sz="4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endParaRPr lang="de-DE" smtClean="0"/>
          </a:p>
          <a:p>
            <a:pPr marL="0" indent="0" algn="ctr">
              <a:buFont typeface="Arial" charset="0"/>
              <a:buNone/>
            </a:pPr>
            <a:r>
              <a:rPr lang="pl-PL" sz="4000" smtClean="0"/>
              <a:t>Mów to, co masz w sercu</a:t>
            </a:r>
            <a:endParaRPr lang="de-DE" sz="4000" smtClean="0"/>
          </a:p>
          <a:p>
            <a:pPr marL="0" indent="0" algn="ctr">
              <a:buFont typeface="Arial" charset="0"/>
              <a:buNone/>
            </a:pPr>
            <a:r>
              <a:rPr lang="pl-PL" sz="4000" smtClean="0"/>
              <a:t>Słuchaj tego, co mają w sercu twoi bracia</a:t>
            </a:r>
            <a:endParaRPr lang="de-DE" sz="4000" smtClean="0"/>
          </a:p>
          <a:p>
            <a:pPr marL="0" indent="0" algn="ctr">
              <a:buFont typeface="Arial" charset="0"/>
              <a:buNone/>
            </a:pPr>
            <a:r>
              <a:rPr lang="de-DE" sz="2800" smtClean="0"/>
              <a:t>P</a:t>
            </a:r>
            <a:r>
              <a:rPr lang="pl-PL" sz="2800" smtClean="0"/>
              <a:t>apież</a:t>
            </a:r>
            <a:r>
              <a:rPr lang="de-DE" sz="2800" smtClean="0"/>
              <a:t> Francis</a:t>
            </a:r>
            <a:r>
              <a:rPr lang="pl-PL" sz="2800" smtClean="0"/>
              <a:t>zek</a:t>
            </a:r>
            <a:r>
              <a:rPr lang="de-DE" sz="2800" smtClean="0"/>
              <a:t> </a:t>
            </a:r>
            <a:r>
              <a:rPr lang="pl-PL" sz="2800" smtClean="0"/>
              <a:t>d</a:t>
            </a:r>
            <a:r>
              <a:rPr lang="de-DE" sz="2800" smtClean="0"/>
              <a:t>o </a:t>
            </a:r>
            <a:r>
              <a:rPr lang="pl-PL" sz="2800" smtClean="0"/>
              <a:t>biskupów na </a:t>
            </a:r>
            <a:r>
              <a:rPr lang="de-DE" sz="2800" smtClean="0"/>
              <a:t>Synod</a:t>
            </a:r>
            <a:r>
              <a:rPr lang="pl-PL" sz="2800" smtClean="0"/>
              <a:t>zie</a:t>
            </a:r>
            <a:endParaRPr lang="de-DE" sz="280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None/>
            </a:pPr>
            <a:endParaRPr lang="de-DE" smtClean="0"/>
          </a:p>
          <a:p>
            <a:pPr algn="ctr">
              <a:buFont typeface="Arial" charset="0"/>
              <a:buNone/>
            </a:pPr>
            <a:r>
              <a:rPr lang="pl-PL" sz="4400" smtClean="0"/>
              <a:t>LUDZKOŚĆ I</a:t>
            </a:r>
            <a:r>
              <a:rPr lang="de-DE" sz="4400" smtClean="0"/>
              <a:t> </a:t>
            </a:r>
            <a:r>
              <a:rPr lang="pl-PL" sz="4400" smtClean="0"/>
              <a:t>K</a:t>
            </a:r>
            <a:r>
              <a:rPr lang="de-DE" sz="4400" smtClean="0"/>
              <a:t>OSMOS</a:t>
            </a:r>
          </a:p>
          <a:p>
            <a:pPr algn="ctr">
              <a:buFont typeface="Arial" charset="0"/>
              <a:buNone/>
            </a:pPr>
            <a:endParaRPr lang="de-DE" smtClean="0"/>
          </a:p>
          <a:p>
            <a:pPr algn="ctr">
              <a:buFont typeface="Arial" charset="0"/>
              <a:buNone/>
            </a:pPr>
            <a:r>
              <a:rPr lang="de-DE" smtClean="0"/>
              <a:t>“</a:t>
            </a:r>
            <a:r>
              <a:rPr lang="pl-PL" smtClean="0"/>
              <a:t>Jesteśmy częścią </a:t>
            </a:r>
            <a:r>
              <a:rPr lang="de-DE" smtClean="0"/>
              <a:t>natur</a:t>
            </a:r>
            <a:r>
              <a:rPr lang="pl-PL" smtClean="0"/>
              <a:t>y</a:t>
            </a:r>
            <a:r>
              <a:rPr lang="de-DE" smtClean="0"/>
              <a:t>, </a:t>
            </a:r>
            <a:r>
              <a:rPr lang="pl-PL" smtClean="0"/>
              <a:t>w niej się zawieramy i z nią nieustannie na siebie nawzajem oddziałujemy</a:t>
            </a:r>
            <a:r>
              <a:rPr lang="de-DE" smtClean="0"/>
              <a:t>.“ (</a:t>
            </a:r>
            <a:r>
              <a:rPr lang="de-DE" i="1" smtClean="0"/>
              <a:t>Laudato Si‘, 139)</a:t>
            </a:r>
            <a:endParaRPr lang="de-DE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endParaRPr lang="de-DE" smtClean="0"/>
          </a:p>
          <a:p>
            <a:pPr marL="0" indent="0" algn="ctr">
              <a:buFont typeface="Arial" charset="0"/>
              <a:buNone/>
            </a:pPr>
            <a:r>
              <a:rPr lang="pl-PL" sz="4000" smtClean="0"/>
              <a:t>GRZECH</a:t>
            </a:r>
            <a:r>
              <a:rPr lang="de-DE" sz="4000" smtClean="0"/>
              <a:t> &amp; </a:t>
            </a:r>
            <a:r>
              <a:rPr lang="pl-PL" sz="4000" smtClean="0"/>
              <a:t>ZBAWIENIE</a:t>
            </a:r>
            <a:endParaRPr lang="de-DE" sz="4000" smtClean="0"/>
          </a:p>
          <a:p>
            <a:pPr marL="0" indent="0" algn="ctr">
              <a:buFont typeface="Arial" charset="0"/>
              <a:buNone/>
            </a:pPr>
            <a:endParaRPr lang="de-DE" sz="4000" smtClean="0"/>
          </a:p>
          <a:p>
            <a:pPr marL="0" indent="0" algn="ctr">
              <a:buFont typeface="Arial" charset="0"/>
              <a:buNone/>
            </a:pPr>
            <a:r>
              <a:rPr lang="pl-PL" smtClean="0"/>
              <a:t>D</a:t>
            </a:r>
            <a:r>
              <a:rPr lang="de-DE" smtClean="0"/>
              <a:t>egrada</a:t>
            </a:r>
            <a:r>
              <a:rPr lang="pl-PL" smtClean="0"/>
              <a:t>cja człowieka i środowiska</a:t>
            </a:r>
            <a:endParaRPr lang="de-DE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124</Words>
  <Application>Microsoft Macintosh PowerPoint</Application>
  <PresentationFormat>On-screen Show (4:3)</PresentationFormat>
  <Paragraphs>40</Paragraphs>
  <Slides>10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Szablon projektu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3" baseType="lpstr">
      <vt:lpstr>Calibri</vt:lpstr>
      <vt:lpstr>Arial</vt:lpstr>
      <vt:lpstr>Larissa</vt:lpstr>
      <vt:lpstr>ZNACZENIE PAPIEŻA FRANCISZKA</vt:lpstr>
      <vt:lpstr>Slajd 2</vt:lpstr>
      <vt:lpstr>Slajd 3</vt:lpstr>
      <vt:lpstr>Slajd 4</vt:lpstr>
      <vt:lpstr>AUTORYTET &amp; SUMIENIE</vt:lpstr>
      <vt:lpstr>Slajd 6</vt:lpstr>
      <vt:lpstr>Slajd 7</vt:lpstr>
      <vt:lpstr>Slajd 8</vt:lpstr>
      <vt:lpstr>Slajd 9</vt:lpstr>
      <vt:lpstr>Slajd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SIGNIFICANCE OF POPE FRANCIS</dc:title>
  <dc:creator>Peter Hocken</dc:creator>
  <cp:lastModifiedBy>Marcin Widera</cp:lastModifiedBy>
  <cp:revision>40</cp:revision>
  <dcterms:created xsi:type="dcterms:W3CDTF">2016-06-23T21:45:22Z</dcterms:created>
  <dcterms:modified xsi:type="dcterms:W3CDTF">2016-06-24T20:48:53Z</dcterms:modified>
</cp:coreProperties>
</file>