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62" r:id="rId4"/>
    <p:sldId id="258" r:id="rId5"/>
    <p:sldId id="260" r:id="rId6"/>
    <p:sldId id="264" r:id="rId7"/>
    <p:sldId id="261" r:id="rId8"/>
    <p:sldId id="263" r:id="rId9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83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F262EFA-AE1E-4B51-9856-F0FC87FFDC70}" type="datetimeFigureOut">
              <a:rPr lang="pl-PL"/>
              <a:pPr/>
              <a:t>24.06.2016</a:t>
            </a:fld>
            <a:endParaRPr lang="pl-PL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pl-PL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B76590B-314B-4727-9AD9-02A3746D004A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3B8F9-9A34-4E74-9359-627386304D1F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28503-FA4B-4BDF-94AE-0EAD1BE0689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ADABE-9449-4DC8-85F6-042F8A71EBBE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DA596-2DD5-4D54-BA5C-BC0E5D0CA10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99847-9983-4919-ACE2-9262CBB65191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1FDB5-E3EC-4B58-AAB4-F89AD94A545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92881-7157-4005-9636-CA7370A13435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A8D0C-C11F-43C5-BCED-8D9066B432A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8460-ECAD-49EE-ABFF-503AD575E0A9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A4D3E-7E40-4C5E-9E1B-4D39A5EADF5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16BE9-34D1-44E1-BBF3-2AE63A13E583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F1FE1-DC2A-48AF-9128-FC55BCBCD29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1A14-0BAD-4EAC-93CA-BAB085EA83BB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91279-C58C-4A59-A06C-EF781F5586E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3A47-7B19-49F4-B699-E2AC0B32B6BA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68562-1898-4620-9198-A1E5ACBB918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48194-8988-4764-993D-B4B7B90E8477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2BD6-2214-42D3-A395-9298FB017B7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98C7C-0A8A-497C-BAAC-223144B3E678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7CA31-8E35-49FA-988E-D8B96B31C3F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ED3A1-D422-4A78-8400-54C5AB77ADF9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03325-5675-401A-B71E-D14F9C0FB1E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325678-39EF-4769-B36D-98E2A5B1E7D5}" type="datetimeFigureOut">
              <a:rPr lang="de-DE"/>
              <a:pPr>
                <a:defRPr/>
              </a:pPr>
              <a:t>24.06.2016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9843EE0-51ED-4C6A-A649-D9CE946862D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mtClean="0"/>
              <a:t>ZNACZENIE </a:t>
            </a:r>
            <a:br>
              <a:rPr lang="pl-PL" smtClean="0"/>
            </a:br>
            <a:r>
              <a:rPr lang="de-DE" smtClean="0"/>
              <a:t>P</a:t>
            </a:r>
            <a:r>
              <a:rPr lang="pl-PL" smtClean="0"/>
              <a:t>APIEŻA </a:t>
            </a:r>
            <a:r>
              <a:rPr lang="de-DE" smtClean="0"/>
              <a:t>FRANCIS</a:t>
            </a:r>
            <a:r>
              <a:rPr lang="pl-PL" smtClean="0"/>
              <a:t>ZKA</a:t>
            </a:r>
            <a:endParaRPr lang="de-DE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913" y="4005263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 smtClean="0"/>
              <a:t>Sesja</a:t>
            </a:r>
            <a:r>
              <a:rPr lang="de-DE" b="1" dirty="0" smtClean="0"/>
              <a:t> 4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b="1" dirty="0" smtClean="0"/>
              <a:t>KOŚCIÓŁ UBOGICH DLA UBOGICH</a:t>
            </a:r>
            <a:r>
              <a:rPr lang="en-GB" b="1" dirty="0" smtClean="0"/>
              <a:t> </a:t>
            </a:r>
            <a:endParaRPr lang="de-DE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smtClean="0"/>
          </a:p>
          <a:p>
            <a:endParaRPr lang="de-DE" smtClean="0"/>
          </a:p>
          <a:p>
            <a:pPr algn="ctr">
              <a:buFont typeface="Arial" charset="0"/>
              <a:buNone/>
            </a:pPr>
            <a:r>
              <a:rPr lang="pl-PL" sz="4000" smtClean="0"/>
              <a:t>Bóg okazuje ubogim</a:t>
            </a:r>
            <a:r>
              <a:rPr lang="en-GB" sz="4000" smtClean="0"/>
              <a:t> </a:t>
            </a:r>
            <a:r>
              <a:rPr lang="pl-PL" sz="4000" smtClean="0"/>
              <a:t>„Swoje pierwsze miłosierdzie”</a:t>
            </a:r>
            <a:r>
              <a:rPr lang="en-GB" sz="4000" smtClean="0"/>
              <a:t>.</a:t>
            </a:r>
            <a:endParaRPr lang="de-DE" sz="40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UBODZY</a:t>
            </a:r>
            <a:r>
              <a:rPr lang="de-DE" sz="4000" smtClean="0"/>
              <a:t>: </a:t>
            </a:r>
            <a:r>
              <a:rPr lang="pl-PL" sz="4000" smtClean="0"/>
              <a:t>K</a:t>
            </a:r>
            <a:r>
              <a:rPr lang="de-DE" sz="4000" smtClean="0"/>
              <a:t>ATEGOR</a:t>
            </a:r>
            <a:r>
              <a:rPr lang="pl-PL" sz="4000" smtClean="0"/>
              <a:t>IA</a:t>
            </a:r>
            <a:endParaRPr lang="de-DE" sz="4000" smtClean="0"/>
          </a:p>
          <a:p>
            <a:pPr marL="0" indent="0" algn="ctr">
              <a:buFont typeface="Arial" charset="0"/>
              <a:buNone/>
            </a:pPr>
            <a:r>
              <a:rPr lang="de-DE" sz="4000" smtClean="0"/>
              <a:t>TEOLOGIC</a:t>
            </a:r>
            <a:r>
              <a:rPr lang="pl-PL" sz="4000" smtClean="0"/>
              <a:t>ZNA</a:t>
            </a:r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Błogosławieni ubodzy</a:t>
            </a:r>
            <a:endParaRPr lang="de-DE" sz="4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Kościół żyjący Ewangelią</a:t>
            </a:r>
            <a:endParaRPr lang="de-DE" sz="40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000" dirty="0" smtClean="0"/>
              <a:t>OTOCZENIE (PERYFERIA)</a:t>
            </a:r>
            <a:endParaRPr lang="de-DE" sz="4000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4000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 smtClean="0"/>
              <a:t>E</a:t>
            </a:r>
            <a:r>
              <a:rPr lang="pl-PL" dirty="0" smtClean="0"/>
              <a:t>konomiczne</a:t>
            </a: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dirty="0" smtClean="0"/>
              <a:t>Społeczne</a:t>
            </a: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dirty="0" smtClean="0"/>
              <a:t>Kulturowe</a:t>
            </a: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 smtClean="0"/>
              <a:t>Religi</a:t>
            </a:r>
            <a:r>
              <a:rPr lang="pl-PL" dirty="0" smtClean="0"/>
              <a:t>jne</a:t>
            </a: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de-DE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000" dirty="0" smtClean="0"/>
              <a:t>Szacunek dla każdej istoty ludzkiej</a:t>
            </a:r>
            <a:endParaRPr lang="de-DE" sz="4000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4000" dirty="0" smtClean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000" dirty="0" smtClean="0"/>
              <a:t>Szacunek dla każdej</a:t>
            </a:r>
            <a:r>
              <a:rPr lang="de-DE" sz="4000" dirty="0" smtClean="0"/>
              <a:t> </a:t>
            </a:r>
            <a:r>
              <a:rPr lang="pl-PL" sz="4000" dirty="0" smtClean="0"/>
              <a:t>r</a:t>
            </a:r>
            <a:r>
              <a:rPr lang="de-DE" sz="4000" dirty="0" smtClean="0"/>
              <a:t>elig</a:t>
            </a:r>
            <a:r>
              <a:rPr lang="pl-PL" sz="4000" dirty="0" smtClean="0"/>
              <a:t>ii</a:t>
            </a:r>
            <a:r>
              <a:rPr lang="de-DE" sz="4000" dirty="0" smtClean="0"/>
              <a:t>?</a:t>
            </a:r>
            <a:endParaRPr lang="de-DE" sz="4000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sz="4000" dirty="0"/>
          </a:p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l-PL" sz="4000" dirty="0" smtClean="0"/>
              <a:t>Szacunek dla każdego chrześcijanina</a:t>
            </a:r>
            <a:endParaRPr lang="de-DE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z="4000" smtClean="0"/>
              <a:t>DOTYKANIE CIAŁA CHRYSTUSA</a:t>
            </a:r>
            <a:endParaRPr lang="de-DE" sz="4000" smtClean="0"/>
          </a:p>
          <a:p>
            <a:pPr marL="0" indent="0" algn="ctr">
              <a:buFont typeface="Arial" charset="0"/>
              <a:buNone/>
            </a:pPr>
            <a:endParaRPr lang="de-DE" sz="4000" smtClean="0"/>
          </a:p>
          <a:p>
            <a:pPr marL="0" indent="0" algn="ctr">
              <a:buFont typeface="Arial" charset="0"/>
              <a:buNone/>
            </a:pPr>
            <a:r>
              <a:rPr lang="pl-PL" smtClean="0"/>
              <a:t>Ubodzy jako test autentyczności wiary</a:t>
            </a:r>
            <a:endParaRPr lang="de-DE" smtClean="0"/>
          </a:p>
          <a:p>
            <a:pPr marL="0" indent="0" algn="ctr">
              <a:buFont typeface="Arial" charset="0"/>
              <a:buNone/>
            </a:pPr>
            <a:endParaRPr lang="de-DE" sz="4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>
              <a:buFont typeface="Arial" charset="0"/>
              <a:buNone/>
            </a:pPr>
            <a:endParaRPr lang="de-DE" smtClean="0"/>
          </a:p>
          <a:p>
            <a:pPr marL="0" indent="0" algn="ctr">
              <a:buFont typeface="Arial" charset="0"/>
              <a:buNone/>
            </a:pPr>
            <a:r>
              <a:rPr lang="pl-PL" sz="3600" smtClean="0"/>
              <a:t>KRY</a:t>
            </a:r>
            <a:r>
              <a:rPr lang="de-DE" sz="3600" smtClean="0"/>
              <a:t>TERIA </a:t>
            </a:r>
            <a:r>
              <a:rPr lang="pl-PL" sz="3600" smtClean="0"/>
              <a:t>PODRÓŻY</a:t>
            </a:r>
            <a:endParaRPr lang="de-DE" sz="36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</Words>
  <Application>Microsoft Macintosh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Szablon projektu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Calibri</vt:lpstr>
      <vt:lpstr>Arial</vt:lpstr>
      <vt:lpstr>Larissa</vt:lpstr>
      <vt:lpstr>ZNACZENIE  PAPIEŻA FRANCISZKA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SIGNIFICANCE OF POPE FRANCIS</dc:title>
  <dc:creator>Peter Hocken</dc:creator>
  <cp:lastModifiedBy>Marcin Widera</cp:lastModifiedBy>
  <cp:revision>40</cp:revision>
  <dcterms:created xsi:type="dcterms:W3CDTF">2016-06-23T21:49:31Z</dcterms:created>
  <dcterms:modified xsi:type="dcterms:W3CDTF">2016-06-24T20:54:11Z</dcterms:modified>
</cp:coreProperties>
</file>