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83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2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8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1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26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67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92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9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38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94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EB93B-CD0A-4D3E-9B8C-CAB599B1A297}" type="datetimeFigureOut">
              <a:rPr lang="de-DE" smtClean="0"/>
              <a:t>09.09.2015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A21E2-82B1-4D5F-97E9-63499CCB03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2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BAPTISM IN THE HOLY SPIRIT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84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SURPRISE OF THE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core-grace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-reality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charismatic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sovereign</a:t>
            </a:r>
            <a:r>
              <a:rPr lang="de-DE" dirty="0" smtClean="0"/>
              <a:t> </a:t>
            </a:r>
            <a:r>
              <a:rPr lang="de-DE" dirty="0" err="1" smtClean="0"/>
              <a:t>grace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, </a:t>
            </a:r>
            <a:r>
              <a:rPr lang="de-DE" dirty="0" err="1" smtClean="0"/>
              <a:t>humanly</a:t>
            </a:r>
            <a:r>
              <a:rPr lang="de-DE" dirty="0" smtClean="0"/>
              <a:t> </a:t>
            </a:r>
            <a:r>
              <a:rPr lang="de-DE" dirty="0" err="1" smtClean="0"/>
              <a:t>unplanned</a:t>
            </a:r>
            <a:r>
              <a:rPr lang="de-DE" dirty="0" smtClean="0"/>
              <a:t>, </a:t>
            </a:r>
            <a:r>
              <a:rPr lang="de-DE" dirty="0" err="1" smtClean="0"/>
              <a:t>without</a:t>
            </a:r>
            <a:r>
              <a:rPr lang="de-DE" dirty="0" smtClean="0"/>
              <a:t> human </a:t>
            </a:r>
            <a:r>
              <a:rPr lang="de-DE" dirty="0" err="1" smtClean="0"/>
              <a:t>founders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Not a </a:t>
            </a:r>
            <a:r>
              <a:rPr lang="de-DE" dirty="0" err="1" smtClean="0"/>
              <a:t>movement</a:t>
            </a:r>
            <a:r>
              <a:rPr lang="de-DE" dirty="0" smtClean="0"/>
              <a:t> like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ecclesial</a:t>
            </a:r>
            <a:r>
              <a:rPr lang="de-DE" dirty="0" smtClean="0"/>
              <a:t> </a:t>
            </a:r>
            <a:r>
              <a:rPr lang="de-DE" dirty="0" err="1" smtClean="0"/>
              <a:t>movements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human </a:t>
            </a:r>
            <a:r>
              <a:rPr lang="de-DE" dirty="0" err="1" smtClean="0"/>
              <a:t>founders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 HAS NO 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People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CR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baptized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Spirit.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Communities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membership</a:t>
            </a:r>
            <a:r>
              <a:rPr lang="de-DE" dirty="0" smtClean="0"/>
              <a:t>. The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Fraternity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r>
              <a:rPr lang="de-DE" dirty="0" smtClean="0"/>
              <a:t>. But CR </a:t>
            </a:r>
            <a:r>
              <a:rPr lang="de-DE" dirty="0" err="1" smtClean="0"/>
              <a:t>as</a:t>
            </a:r>
            <a:r>
              <a:rPr lang="de-DE" dirty="0" smtClean="0"/>
              <a:t> such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just </a:t>
            </a:r>
            <a:r>
              <a:rPr lang="de-DE" dirty="0" err="1" smtClean="0"/>
              <a:t>participants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632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DESCRIPTION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life-transforming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Father</a:t>
            </a:r>
            <a:r>
              <a:rPr lang="de-DE" dirty="0" smtClean="0"/>
              <a:t> </a:t>
            </a:r>
            <a:r>
              <a:rPr lang="de-DE" dirty="0" err="1" smtClean="0"/>
              <a:t>poured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one‘s</a:t>
            </a:r>
            <a:r>
              <a:rPr lang="de-DE" dirty="0" smtClean="0"/>
              <a:t> </a:t>
            </a:r>
            <a:r>
              <a:rPr lang="de-DE" dirty="0" err="1" smtClean="0"/>
              <a:t>heart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a total surrender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lordship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 Christ.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/>
              <a:t>Notice</a:t>
            </a:r>
            <a:r>
              <a:rPr lang="de-DE" dirty="0" smtClean="0"/>
              <a:t> </a:t>
            </a:r>
            <a:r>
              <a:rPr lang="de-DE" dirty="0" err="1" smtClean="0"/>
              <a:t>trinitarian</a:t>
            </a:r>
            <a:r>
              <a:rPr lang="de-DE" dirty="0" smtClean="0"/>
              <a:t> </a:t>
            </a:r>
            <a:r>
              <a:rPr lang="de-DE" dirty="0" err="1" smtClean="0"/>
              <a:t>formulation</a:t>
            </a:r>
            <a:r>
              <a:rPr lang="de-DE" dirty="0" smtClean="0"/>
              <a:t>, </a:t>
            </a:r>
            <a:r>
              <a:rPr lang="de-DE" dirty="0" err="1" smtClean="0"/>
              <a:t>transforming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, surrender/</a:t>
            </a:r>
            <a:r>
              <a:rPr lang="de-DE" dirty="0" err="1" smtClean="0"/>
              <a:t>yielding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Lord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60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Characteristic</a:t>
            </a:r>
            <a:r>
              <a:rPr lang="de-DE" dirty="0" smtClean="0"/>
              <a:t> Features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3600" dirty="0" err="1" smtClean="0"/>
              <a:t>see</a:t>
            </a:r>
            <a:r>
              <a:rPr lang="de-DE" sz="3600" dirty="0" smtClean="0"/>
              <a:t> </a:t>
            </a:r>
            <a:r>
              <a:rPr lang="de-DE" sz="3600" dirty="0" err="1" smtClean="0"/>
              <a:t>booklet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A New </a:t>
            </a:r>
            <a:r>
              <a:rPr lang="de-DE" dirty="0" err="1" smtClean="0"/>
              <a:t>Awareness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Reality </a:t>
            </a:r>
            <a:r>
              <a:rPr lang="de-DE" dirty="0" err="1" smtClean="0"/>
              <a:t>and</a:t>
            </a:r>
            <a:r>
              <a:rPr lang="de-DE" dirty="0" smtClean="0"/>
              <a:t> Presence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Triune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Power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Sanctification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Praise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Worship</a:t>
            </a:r>
            <a:r>
              <a:rPr lang="de-DE" smtClean="0"/>
              <a:t>. Francis</a:t>
            </a:r>
            <a:r>
              <a:rPr lang="de-DE" dirty="0" smtClean="0"/>
              <a:t>: </a:t>
            </a:r>
            <a:r>
              <a:rPr lang="en-GB" dirty="0" smtClean="0"/>
              <a:t>The </a:t>
            </a:r>
            <a:r>
              <a:rPr lang="en-GB" dirty="0"/>
              <a:t>foundation of the renewal is worshiping God</a:t>
            </a:r>
            <a:r>
              <a:rPr lang="en-GB" dirty="0" smtClean="0"/>
              <a:t>! (1. 6. 14)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Rediscovery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Prayer</a:t>
            </a:r>
            <a:r>
              <a:rPr lang="de-DE" dirty="0" smtClean="0"/>
              <a:t>, </a:t>
            </a:r>
            <a:r>
              <a:rPr lang="de-DE" dirty="0" err="1" smtClean="0"/>
              <a:t>Scripture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Sacraments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A New Love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Church, Mary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Saints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744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6. </a:t>
            </a:r>
            <a:r>
              <a:rPr lang="de-DE" dirty="0" err="1" smtClean="0"/>
              <a:t>Charisms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7. </a:t>
            </a:r>
            <a:r>
              <a:rPr lang="de-DE" dirty="0" err="1" smtClean="0"/>
              <a:t>Healing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Deliverance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8. </a:t>
            </a:r>
            <a:r>
              <a:rPr lang="de-DE" dirty="0" err="1" smtClean="0"/>
              <a:t>Mobilization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Laity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9. </a:t>
            </a:r>
            <a:r>
              <a:rPr lang="de-DE" dirty="0" err="1" smtClean="0"/>
              <a:t>Evangelization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10. </a:t>
            </a:r>
            <a:r>
              <a:rPr lang="de-DE" dirty="0" err="1" smtClean="0"/>
              <a:t>Commitment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Justice</a:t>
            </a:r>
          </a:p>
          <a:p>
            <a:pPr marL="0" indent="0">
              <a:buNone/>
            </a:pPr>
            <a:r>
              <a:rPr lang="de-DE" dirty="0" smtClean="0"/>
              <a:t>11. </a:t>
            </a:r>
            <a:r>
              <a:rPr lang="de-DE" dirty="0" err="1" smtClean="0"/>
              <a:t>Ecumenical</a:t>
            </a:r>
            <a:r>
              <a:rPr lang="de-DE" dirty="0" smtClean="0"/>
              <a:t> Impulse</a:t>
            </a:r>
          </a:p>
          <a:p>
            <a:pPr marL="0" indent="0">
              <a:buNone/>
            </a:pPr>
            <a:r>
              <a:rPr lang="de-DE" dirty="0" smtClean="0"/>
              <a:t>12. New Communities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62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 </a:t>
            </a:r>
            <a:r>
              <a:rPr lang="de-DE" smtClean="0"/>
              <a:t>Effects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An </a:t>
            </a:r>
            <a:r>
              <a:rPr lang="de-DE" dirty="0" err="1" smtClean="0"/>
              <a:t>awareness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dignity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Christian</a:t>
            </a:r>
          </a:p>
          <a:p>
            <a:pPr marL="0" indent="0">
              <a:buNone/>
            </a:pP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freed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Word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freed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Word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Spontaneity</a:t>
            </a:r>
            <a:r>
              <a:rPr lang="de-DE" dirty="0" smtClean="0"/>
              <a:t>, </a:t>
            </a:r>
            <a:r>
              <a:rPr lang="de-DE" dirty="0" err="1" smtClean="0"/>
              <a:t>creativity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Spirit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Integration of healing saving work of the Lord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67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Bigger Concept of Salvation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Whole Person see 1 Thess 5</a:t>
            </a:r>
            <a:r>
              <a:rPr lang="de-DE" dirty="0" smtClean="0"/>
              <a:t>:</a:t>
            </a:r>
            <a:r>
              <a:rPr lang="pl-PL" dirty="0" smtClean="0"/>
              <a:t>23. Magnificat of Mary </a:t>
            </a:r>
            <a:r>
              <a:rPr lang="de-DE" dirty="0" smtClean="0"/>
              <a:t>(</a:t>
            </a:r>
            <a:r>
              <a:rPr lang="pl-PL" dirty="0" smtClean="0"/>
              <a:t>Luke 1</a:t>
            </a:r>
            <a:r>
              <a:rPr lang="de-DE" dirty="0" smtClean="0"/>
              <a:t>:</a:t>
            </a:r>
            <a:r>
              <a:rPr lang="pl-PL" dirty="0" smtClean="0"/>
              <a:t>46</a:t>
            </a:r>
            <a:r>
              <a:rPr lang="de-DE" dirty="0" smtClean="0"/>
              <a:t>)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Whole Society  see Eph. 1</a:t>
            </a:r>
            <a:r>
              <a:rPr lang="de-DE" dirty="0" smtClean="0"/>
              <a:t>: </a:t>
            </a:r>
            <a:r>
              <a:rPr lang="pl-PL" dirty="0" smtClean="0"/>
              <a:t>9</a:t>
            </a:r>
            <a:r>
              <a:rPr lang="de-DE" dirty="0" smtClean="0"/>
              <a:t>-</a:t>
            </a:r>
            <a:r>
              <a:rPr lang="pl-PL" dirty="0" smtClean="0"/>
              <a:t>10</a:t>
            </a:r>
          </a:p>
          <a:p>
            <a:endParaRPr lang="pl-PL" dirty="0"/>
          </a:p>
          <a:p>
            <a:r>
              <a:rPr lang="pl-PL" dirty="0" smtClean="0"/>
              <a:t>Whole Creation see Rom. 8</a:t>
            </a:r>
            <a:r>
              <a:rPr lang="de-DE" dirty="0" smtClean="0"/>
              <a:t>:</a:t>
            </a:r>
            <a:r>
              <a:rPr lang="pl-PL" dirty="0" smtClean="0"/>
              <a:t> 18</a:t>
            </a:r>
            <a:r>
              <a:rPr lang="de-DE" dirty="0" smtClean="0"/>
              <a:t>-</a:t>
            </a:r>
            <a:r>
              <a:rPr lang="pl-PL" dirty="0" smtClean="0"/>
              <a:t>22</a:t>
            </a:r>
            <a:r>
              <a:rPr lang="de-DE" dirty="0"/>
              <a:t>;</a:t>
            </a:r>
            <a:r>
              <a:rPr lang="pl-PL" dirty="0" smtClean="0"/>
              <a:t> Francis encyclical </a:t>
            </a:r>
            <a:r>
              <a:rPr lang="pl-PL" i="1" dirty="0" smtClean="0"/>
              <a:t>Laudato Si</a:t>
            </a:r>
            <a:r>
              <a:rPr lang="de-DE" i="1" smtClean="0"/>
              <a:t>‘</a:t>
            </a:r>
            <a:r>
              <a:rPr lang="pl-PL" smtClean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2276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Church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e-DE" dirty="0" err="1" smtClean="0"/>
              <a:t>Roles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priests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lay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Priests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servants</a:t>
            </a:r>
            <a:r>
              <a:rPr lang="de-DE" dirty="0" smtClean="0"/>
              <a:t>, </a:t>
            </a:r>
            <a:r>
              <a:rPr lang="de-DE" dirty="0" err="1" smtClean="0"/>
              <a:t>enablers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smtClean="0"/>
              <a:t>Place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charisms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Liturgical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extra-</a:t>
            </a:r>
            <a:r>
              <a:rPr lang="de-DE" smtClean="0"/>
              <a:t>liturgical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Ecumenical</a:t>
            </a:r>
            <a:r>
              <a:rPr lang="de-DE" dirty="0" smtClean="0"/>
              <a:t> Sharing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0372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Bildschirmpräsentation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BAPTISM IN THE HOLY SPIRIT</vt:lpstr>
      <vt:lpstr>A SURPRISE OF THE HOLY SPIRIT</vt:lpstr>
      <vt:lpstr>CR HAS NO MEMBERS</vt:lpstr>
      <vt:lpstr>A DESCRIPTION</vt:lpstr>
      <vt:lpstr>Characteristic Features and Effects  see booklet</vt:lpstr>
      <vt:lpstr>PowerPoint-Präsentation</vt:lpstr>
      <vt:lpstr>Personal Effects</vt:lpstr>
      <vt:lpstr>Bigger Concept of Salvation</vt:lpstr>
      <vt:lpstr>Challenges for Catholic Church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 IN THE HOLY SPIRIT</dc:title>
  <dc:creator>Peter Hocken</dc:creator>
  <cp:lastModifiedBy>Peter Hocken</cp:lastModifiedBy>
  <cp:revision>18</cp:revision>
  <dcterms:created xsi:type="dcterms:W3CDTF">2015-09-08T10:33:44Z</dcterms:created>
  <dcterms:modified xsi:type="dcterms:W3CDTF">2015-09-09T10:57:19Z</dcterms:modified>
</cp:coreProperties>
</file>