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59" r:id="rId9"/>
    <p:sldId id="265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6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83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27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81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17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265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2672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092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39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578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738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94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EB93B-CD0A-4D3E-9B8C-CAB599B1A297}" type="datetimeFigureOut">
              <a:rPr lang="de-DE" smtClean="0"/>
              <a:t>09.09.2015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A21E2-82B1-4D5F-97E9-63499CCB03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27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BAPTISM IN THE HOLY SPIRIT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?</a:t>
            </a:r>
          </a:p>
          <a:p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follows</a:t>
            </a:r>
            <a:r>
              <a:rPr lang="de-DE" dirty="0" smtClean="0"/>
              <a:t>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3842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SURPRISE OF THE HOLY SPIRIT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The </a:t>
            </a:r>
            <a:r>
              <a:rPr lang="de-DE" dirty="0" err="1" smtClean="0"/>
              <a:t>core-grace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core</a:t>
            </a:r>
            <a:r>
              <a:rPr lang="de-DE" dirty="0" smtClean="0"/>
              <a:t>-reality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charismatic</a:t>
            </a:r>
            <a:r>
              <a:rPr lang="de-DE" dirty="0" smtClean="0"/>
              <a:t> </a:t>
            </a:r>
            <a:r>
              <a:rPr lang="de-DE" dirty="0" err="1" smtClean="0"/>
              <a:t>renewal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A </a:t>
            </a:r>
            <a:r>
              <a:rPr lang="de-DE" dirty="0" err="1" smtClean="0"/>
              <a:t>sovereign</a:t>
            </a:r>
            <a:r>
              <a:rPr lang="de-DE" dirty="0" smtClean="0"/>
              <a:t> </a:t>
            </a:r>
            <a:r>
              <a:rPr lang="de-DE" dirty="0" err="1" smtClean="0"/>
              <a:t>grace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, </a:t>
            </a:r>
            <a:r>
              <a:rPr lang="de-DE" dirty="0" err="1" smtClean="0"/>
              <a:t>humanly</a:t>
            </a:r>
            <a:r>
              <a:rPr lang="de-DE" dirty="0" smtClean="0"/>
              <a:t> </a:t>
            </a:r>
            <a:r>
              <a:rPr lang="de-DE" dirty="0" err="1" smtClean="0"/>
              <a:t>unplanned</a:t>
            </a:r>
            <a:r>
              <a:rPr lang="de-DE" dirty="0" smtClean="0"/>
              <a:t>, </a:t>
            </a:r>
            <a:r>
              <a:rPr lang="de-DE" dirty="0" err="1" smtClean="0"/>
              <a:t>without</a:t>
            </a:r>
            <a:r>
              <a:rPr lang="de-DE" dirty="0" smtClean="0"/>
              <a:t> human </a:t>
            </a:r>
            <a:r>
              <a:rPr lang="de-DE" dirty="0" err="1" smtClean="0"/>
              <a:t>founders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Not a </a:t>
            </a:r>
            <a:r>
              <a:rPr lang="de-DE" dirty="0" err="1" smtClean="0"/>
              <a:t>movement</a:t>
            </a:r>
            <a:r>
              <a:rPr lang="de-DE" dirty="0" smtClean="0"/>
              <a:t> like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ecclesial</a:t>
            </a:r>
            <a:r>
              <a:rPr lang="de-DE" dirty="0" smtClean="0"/>
              <a:t> </a:t>
            </a:r>
            <a:r>
              <a:rPr lang="de-DE" dirty="0" err="1" smtClean="0"/>
              <a:t>movements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human </a:t>
            </a:r>
            <a:r>
              <a:rPr lang="de-DE" dirty="0" err="1" smtClean="0"/>
              <a:t>founders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6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CR HAS NO MEMBERS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People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CR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baptized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Spirit.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Communities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membership</a:t>
            </a:r>
            <a:r>
              <a:rPr lang="de-DE" dirty="0" smtClean="0"/>
              <a:t>. The </a:t>
            </a:r>
            <a:r>
              <a:rPr lang="de-DE" dirty="0" err="1" smtClean="0"/>
              <a:t>Catholic</a:t>
            </a:r>
            <a:r>
              <a:rPr lang="de-DE" dirty="0" smtClean="0"/>
              <a:t> </a:t>
            </a:r>
            <a:r>
              <a:rPr lang="de-DE" dirty="0" err="1" smtClean="0"/>
              <a:t>Fraternity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member</a:t>
            </a:r>
            <a:r>
              <a:rPr lang="de-DE" dirty="0" smtClean="0"/>
              <a:t> </a:t>
            </a:r>
            <a:r>
              <a:rPr lang="de-DE" dirty="0" err="1" smtClean="0"/>
              <a:t>communities</a:t>
            </a:r>
            <a:r>
              <a:rPr lang="de-DE" dirty="0" smtClean="0"/>
              <a:t>. But CR </a:t>
            </a:r>
            <a:r>
              <a:rPr lang="de-DE" dirty="0" err="1" smtClean="0"/>
              <a:t>as</a:t>
            </a:r>
            <a:r>
              <a:rPr lang="de-DE" dirty="0" smtClean="0"/>
              <a:t> such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 just </a:t>
            </a:r>
            <a:r>
              <a:rPr lang="de-DE" dirty="0" err="1" smtClean="0"/>
              <a:t>participants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6322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DESCRIPTION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 </a:t>
            </a:r>
            <a:r>
              <a:rPr lang="de-DE" dirty="0" err="1" smtClean="0"/>
              <a:t>life-transforming</a:t>
            </a:r>
            <a:r>
              <a:rPr lang="de-DE" dirty="0" smtClean="0"/>
              <a:t> </a:t>
            </a:r>
            <a:r>
              <a:rPr lang="de-DE" dirty="0" err="1" smtClean="0"/>
              <a:t>experience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love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Father</a:t>
            </a:r>
            <a:r>
              <a:rPr lang="de-DE" dirty="0" smtClean="0"/>
              <a:t> </a:t>
            </a:r>
            <a:r>
              <a:rPr lang="de-DE" dirty="0" err="1" smtClean="0"/>
              <a:t>poured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one‘s</a:t>
            </a:r>
            <a:r>
              <a:rPr lang="de-DE" dirty="0" smtClean="0"/>
              <a:t> </a:t>
            </a:r>
            <a:r>
              <a:rPr lang="de-DE" dirty="0" err="1" smtClean="0"/>
              <a:t>heart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Holy Spirit </a:t>
            </a:r>
            <a:r>
              <a:rPr lang="de-DE" dirty="0" err="1" smtClean="0"/>
              <a:t>received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 a total surrender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lordship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Jesus Christ.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 smtClean="0"/>
              <a:t>Notice</a:t>
            </a:r>
            <a:r>
              <a:rPr lang="de-DE" dirty="0" smtClean="0"/>
              <a:t> </a:t>
            </a:r>
            <a:r>
              <a:rPr lang="de-DE" dirty="0" err="1" smtClean="0"/>
              <a:t>trinitarian</a:t>
            </a:r>
            <a:r>
              <a:rPr lang="de-DE" dirty="0" smtClean="0"/>
              <a:t> </a:t>
            </a:r>
            <a:r>
              <a:rPr lang="de-DE" dirty="0" err="1" smtClean="0"/>
              <a:t>formulation</a:t>
            </a:r>
            <a:r>
              <a:rPr lang="de-DE" dirty="0" smtClean="0"/>
              <a:t>, </a:t>
            </a:r>
            <a:r>
              <a:rPr lang="de-DE" dirty="0" err="1" smtClean="0"/>
              <a:t>transforming</a:t>
            </a:r>
            <a:r>
              <a:rPr lang="de-DE" dirty="0" smtClean="0"/>
              <a:t> </a:t>
            </a:r>
            <a:r>
              <a:rPr lang="de-DE" dirty="0" err="1" smtClean="0"/>
              <a:t>experience</a:t>
            </a:r>
            <a:r>
              <a:rPr lang="de-DE" dirty="0" smtClean="0"/>
              <a:t>, surrender/</a:t>
            </a:r>
            <a:r>
              <a:rPr lang="de-DE" dirty="0" err="1" smtClean="0"/>
              <a:t>yielding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living</a:t>
            </a:r>
            <a:r>
              <a:rPr lang="de-DE" dirty="0" smtClean="0"/>
              <a:t> Lord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460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Characteristic</a:t>
            </a:r>
            <a:r>
              <a:rPr lang="de-DE" dirty="0" smtClean="0"/>
              <a:t> Features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sz="3600" dirty="0" err="1" smtClean="0"/>
              <a:t>see</a:t>
            </a:r>
            <a:r>
              <a:rPr lang="de-DE" sz="3600" dirty="0" smtClean="0"/>
              <a:t> </a:t>
            </a:r>
            <a:r>
              <a:rPr lang="de-DE" sz="3600" dirty="0" err="1" smtClean="0"/>
              <a:t>booklet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de-DE" dirty="0" smtClean="0"/>
              <a:t>A New </a:t>
            </a:r>
            <a:r>
              <a:rPr lang="de-DE" dirty="0" err="1" smtClean="0"/>
              <a:t>Awareness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Reality </a:t>
            </a:r>
            <a:r>
              <a:rPr lang="de-DE" dirty="0" err="1" smtClean="0"/>
              <a:t>and</a:t>
            </a:r>
            <a:r>
              <a:rPr lang="de-DE" dirty="0" smtClean="0"/>
              <a:t> Presence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Triune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smtClean="0"/>
              <a:t>Power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Sanctification</a:t>
            </a:r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err="1" smtClean="0"/>
              <a:t>Praise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Worship</a:t>
            </a:r>
            <a:r>
              <a:rPr lang="de-DE" smtClean="0"/>
              <a:t>. Francis</a:t>
            </a:r>
            <a:r>
              <a:rPr lang="de-DE" dirty="0" smtClean="0"/>
              <a:t>: </a:t>
            </a:r>
            <a:r>
              <a:rPr lang="en-GB" dirty="0" smtClean="0"/>
              <a:t>The </a:t>
            </a:r>
            <a:r>
              <a:rPr lang="en-GB" dirty="0"/>
              <a:t>foundation of the renewal is worshiping God</a:t>
            </a:r>
            <a:r>
              <a:rPr lang="en-GB" dirty="0" smtClean="0"/>
              <a:t>! (1. 6. 14)</a:t>
            </a:r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err="1" smtClean="0"/>
              <a:t>Rediscovery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Prayer</a:t>
            </a:r>
            <a:r>
              <a:rPr lang="de-DE" dirty="0" smtClean="0"/>
              <a:t>, </a:t>
            </a:r>
            <a:r>
              <a:rPr lang="de-DE" dirty="0" err="1" smtClean="0"/>
              <a:t>Scripture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Sacraments</a:t>
            </a:r>
            <a:endParaRPr lang="de-DE" dirty="0" smtClean="0"/>
          </a:p>
          <a:p>
            <a:pPr marL="514350" indent="-514350">
              <a:buAutoNum type="arabicPeriod"/>
            </a:pPr>
            <a:r>
              <a:rPr lang="de-DE" dirty="0" smtClean="0"/>
              <a:t>A New Love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Church, Mary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Saints</a:t>
            </a:r>
          </a:p>
          <a:p>
            <a:pPr marL="514350" indent="-514350">
              <a:buAutoNum type="arabicPeriod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7443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6. </a:t>
            </a:r>
            <a:r>
              <a:rPr lang="de-DE" dirty="0" err="1" smtClean="0"/>
              <a:t>Charisms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7. </a:t>
            </a:r>
            <a:r>
              <a:rPr lang="de-DE" dirty="0" err="1" smtClean="0"/>
              <a:t>Healing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Deliverance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8. </a:t>
            </a:r>
            <a:r>
              <a:rPr lang="de-DE" dirty="0" err="1" smtClean="0"/>
              <a:t>Mobilization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Laity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9. </a:t>
            </a:r>
            <a:r>
              <a:rPr lang="de-DE" dirty="0" err="1" smtClean="0"/>
              <a:t>Evangelization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10. </a:t>
            </a:r>
            <a:r>
              <a:rPr lang="de-DE" dirty="0" err="1" smtClean="0"/>
              <a:t>Commitment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Justice</a:t>
            </a:r>
          </a:p>
          <a:p>
            <a:pPr marL="0" indent="0">
              <a:buNone/>
            </a:pPr>
            <a:r>
              <a:rPr lang="de-DE" dirty="0" smtClean="0"/>
              <a:t>11. </a:t>
            </a:r>
            <a:r>
              <a:rPr lang="de-DE" dirty="0" err="1" smtClean="0"/>
              <a:t>Ecumenical</a:t>
            </a:r>
            <a:r>
              <a:rPr lang="de-DE" dirty="0" smtClean="0"/>
              <a:t> Impulse</a:t>
            </a:r>
          </a:p>
          <a:p>
            <a:pPr marL="0" indent="0">
              <a:buNone/>
            </a:pPr>
            <a:r>
              <a:rPr lang="de-DE" dirty="0" smtClean="0"/>
              <a:t>12. New Communities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4624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Personal </a:t>
            </a:r>
            <a:r>
              <a:rPr lang="de-DE" smtClean="0"/>
              <a:t>Effects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An </a:t>
            </a:r>
            <a:r>
              <a:rPr lang="de-DE" dirty="0" err="1" smtClean="0"/>
              <a:t>awareness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dignity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Christian</a:t>
            </a:r>
          </a:p>
          <a:p>
            <a:pPr marL="0" indent="0">
              <a:buNone/>
            </a:pP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freed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hear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Word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freed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speak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Word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God</a:t>
            </a:r>
            <a:endParaRPr lang="de-DE" dirty="0" smtClean="0"/>
          </a:p>
          <a:p>
            <a:pPr marL="0" indent="0">
              <a:buNone/>
            </a:pPr>
            <a:r>
              <a:rPr lang="de-DE" dirty="0" err="1" smtClean="0"/>
              <a:t>Spontaneity</a:t>
            </a:r>
            <a:r>
              <a:rPr lang="de-DE" dirty="0" smtClean="0"/>
              <a:t>, </a:t>
            </a:r>
            <a:r>
              <a:rPr lang="de-DE" dirty="0" err="1" smtClean="0"/>
              <a:t>creativity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Spirit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Integration of healing saving work of the Lord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67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Bigger Concept of Salvation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Whole Person see 1 Thess 5</a:t>
            </a:r>
            <a:r>
              <a:rPr lang="de-DE" dirty="0" smtClean="0"/>
              <a:t>:</a:t>
            </a:r>
            <a:r>
              <a:rPr lang="pl-PL" dirty="0" smtClean="0"/>
              <a:t>23. Magnificat of Mary </a:t>
            </a:r>
            <a:r>
              <a:rPr lang="de-DE" dirty="0" smtClean="0"/>
              <a:t>(</a:t>
            </a:r>
            <a:r>
              <a:rPr lang="pl-PL" dirty="0" smtClean="0"/>
              <a:t>Luke 1</a:t>
            </a:r>
            <a:r>
              <a:rPr lang="de-DE" dirty="0" smtClean="0"/>
              <a:t>:</a:t>
            </a:r>
            <a:r>
              <a:rPr lang="pl-PL" dirty="0" smtClean="0"/>
              <a:t>46</a:t>
            </a:r>
            <a:r>
              <a:rPr lang="de-DE" dirty="0" smtClean="0"/>
              <a:t>)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Whole Society  see Eph. 1</a:t>
            </a:r>
            <a:r>
              <a:rPr lang="de-DE" dirty="0" smtClean="0"/>
              <a:t>: </a:t>
            </a:r>
            <a:r>
              <a:rPr lang="pl-PL" dirty="0" smtClean="0"/>
              <a:t>9</a:t>
            </a:r>
            <a:r>
              <a:rPr lang="de-DE" dirty="0" smtClean="0"/>
              <a:t>-</a:t>
            </a:r>
            <a:r>
              <a:rPr lang="pl-PL" dirty="0" smtClean="0"/>
              <a:t>10</a:t>
            </a:r>
          </a:p>
          <a:p>
            <a:endParaRPr lang="pl-PL" dirty="0"/>
          </a:p>
          <a:p>
            <a:r>
              <a:rPr lang="pl-PL" dirty="0" smtClean="0"/>
              <a:t>Whole Creation see Rom. 8</a:t>
            </a:r>
            <a:r>
              <a:rPr lang="de-DE" dirty="0" smtClean="0"/>
              <a:t>:</a:t>
            </a:r>
            <a:r>
              <a:rPr lang="pl-PL" dirty="0" smtClean="0"/>
              <a:t> 18</a:t>
            </a:r>
            <a:r>
              <a:rPr lang="de-DE" dirty="0" smtClean="0"/>
              <a:t>-</a:t>
            </a:r>
            <a:r>
              <a:rPr lang="pl-PL" dirty="0" smtClean="0"/>
              <a:t>22</a:t>
            </a:r>
            <a:r>
              <a:rPr lang="de-DE" dirty="0"/>
              <a:t>;</a:t>
            </a:r>
            <a:r>
              <a:rPr lang="pl-PL" dirty="0" smtClean="0"/>
              <a:t> Francis encyclical </a:t>
            </a:r>
            <a:r>
              <a:rPr lang="pl-PL" i="1" dirty="0" smtClean="0"/>
              <a:t>Laudato Si</a:t>
            </a:r>
            <a:r>
              <a:rPr lang="de-DE" i="1" smtClean="0"/>
              <a:t>‘</a:t>
            </a:r>
            <a:r>
              <a:rPr lang="pl-PL" smtClean="0"/>
              <a:t>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722768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Challenges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Catholic</a:t>
            </a:r>
            <a:r>
              <a:rPr lang="de-DE" dirty="0" smtClean="0"/>
              <a:t> Church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de-DE" dirty="0" err="1" smtClean="0"/>
              <a:t>Roles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priests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lay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Priests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servants</a:t>
            </a:r>
            <a:r>
              <a:rPr lang="de-DE" dirty="0" smtClean="0"/>
              <a:t>, </a:t>
            </a:r>
            <a:r>
              <a:rPr lang="de-DE" dirty="0" err="1" smtClean="0"/>
              <a:t>enablers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smtClean="0"/>
              <a:t>Place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charisms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Liturgical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extra-</a:t>
            </a:r>
            <a:r>
              <a:rPr lang="de-DE" smtClean="0"/>
              <a:t>liturgical</a:t>
            </a:r>
            <a:endParaRPr lang="de-DE" dirty="0" smtClean="0"/>
          </a:p>
          <a:p>
            <a:pPr>
              <a:buFont typeface="Arial" charset="0"/>
              <a:buChar char="•"/>
            </a:pPr>
            <a:r>
              <a:rPr lang="de-DE" dirty="0" err="1" smtClean="0"/>
              <a:t>Ecumenical</a:t>
            </a:r>
            <a:r>
              <a:rPr lang="de-DE" dirty="0" smtClean="0"/>
              <a:t> Sharing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037266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Bildschirmpräsentation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BAPTISM IN THE HOLY SPIRIT</vt:lpstr>
      <vt:lpstr>A SURPRISE OF THE HOLY SPIRIT</vt:lpstr>
      <vt:lpstr>CR HAS NO MEMBERS</vt:lpstr>
      <vt:lpstr>A DESCRIPTION</vt:lpstr>
      <vt:lpstr>Characteristic Features and Effects  see booklet</vt:lpstr>
      <vt:lpstr>PowerPoint-Präsentation</vt:lpstr>
      <vt:lpstr>Personal Effects</vt:lpstr>
      <vt:lpstr>Bigger Concept of Salvation</vt:lpstr>
      <vt:lpstr>Challenges for Catholic Church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BAPTISM IN THE HOLY SPIRIT</dc:title>
  <dc:creator>Peter Hocken</dc:creator>
  <cp:lastModifiedBy>Peter Hocken</cp:lastModifiedBy>
  <cp:revision>18</cp:revision>
  <dcterms:created xsi:type="dcterms:W3CDTF">2015-09-08T10:33:44Z</dcterms:created>
  <dcterms:modified xsi:type="dcterms:W3CDTF">2015-09-09T10:57:19Z</dcterms:modified>
</cp:coreProperties>
</file>