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1" r:id="rId7"/>
    <p:sldId id="264" r:id="rId8"/>
    <p:sldId id="262" r:id="rId9"/>
    <p:sldId id="263" r:id="rId10"/>
    <p:sldId id="265" r:id="rId11"/>
    <p:sldId id="266" r:id="rId12"/>
    <p:sldId id="267"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20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49E1017-E57C-44E3-A899-F930ADCB8A37}" type="datetimeFigureOut">
              <a:rPr lang="de-DE" smtClean="0"/>
              <a:t>14.09.2015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384640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9E1017-E57C-44E3-A899-F930ADCB8A37}" type="datetimeFigureOut">
              <a:rPr lang="de-DE" smtClean="0"/>
              <a:t>14.09.2015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1807209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9E1017-E57C-44E3-A899-F930ADCB8A37}" type="datetimeFigureOut">
              <a:rPr lang="de-DE" smtClean="0"/>
              <a:t>14.09.2015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3688846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9E1017-E57C-44E3-A899-F930ADCB8A37}" type="datetimeFigureOut">
              <a:rPr lang="de-DE" smtClean="0"/>
              <a:t>14.09.2015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1048431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849E1017-E57C-44E3-A899-F930ADCB8A37}" type="datetimeFigureOut">
              <a:rPr lang="de-DE" smtClean="0"/>
              <a:t>14.09.2015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1267016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49E1017-E57C-44E3-A899-F930ADCB8A37}" type="datetimeFigureOut">
              <a:rPr lang="de-DE" smtClean="0"/>
              <a:t>14.09.2015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297266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49E1017-E57C-44E3-A899-F930ADCB8A37}" type="datetimeFigureOut">
              <a:rPr lang="de-DE" smtClean="0"/>
              <a:t>14.09.2015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2921024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49E1017-E57C-44E3-A899-F930ADCB8A37}" type="datetimeFigureOut">
              <a:rPr lang="de-DE" smtClean="0"/>
              <a:t>14.09.2015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2692900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49E1017-E57C-44E3-A899-F930ADCB8A37}" type="datetimeFigureOut">
              <a:rPr lang="de-DE" smtClean="0"/>
              <a:t>14.09.2015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37657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49E1017-E57C-44E3-A899-F930ADCB8A37}" type="datetimeFigureOut">
              <a:rPr lang="de-DE" smtClean="0"/>
              <a:t>14.09.2015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4024220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49E1017-E57C-44E3-A899-F930ADCB8A37}" type="datetimeFigureOut">
              <a:rPr lang="de-DE" smtClean="0"/>
              <a:t>14.09.2015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8823B6-C38F-468E-9E33-B9CF5CBBC373}" type="slidenum">
              <a:rPr lang="de-DE" smtClean="0"/>
              <a:t>‹Nr.›</a:t>
            </a:fld>
            <a:endParaRPr lang="de-DE"/>
          </a:p>
        </p:txBody>
      </p:sp>
    </p:spTree>
    <p:extLst>
      <p:ext uri="{BB962C8B-B14F-4D97-AF65-F5344CB8AC3E}">
        <p14:creationId xmlns:p14="http://schemas.microsoft.com/office/powerpoint/2010/main" val="399833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E1017-E57C-44E3-A899-F930ADCB8A37}" type="datetimeFigureOut">
              <a:rPr lang="de-DE" smtClean="0"/>
              <a:t>14.09.2015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823B6-C38F-468E-9E33-B9CF5CBBC373}" type="slidenum">
              <a:rPr lang="de-DE" smtClean="0"/>
              <a:t>‹Nr.›</a:t>
            </a:fld>
            <a:endParaRPr lang="de-DE"/>
          </a:p>
        </p:txBody>
      </p:sp>
    </p:spTree>
    <p:extLst>
      <p:ext uri="{BB962C8B-B14F-4D97-AF65-F5344CB8AC3E}">
        <p14:creationId xmlns:p14="http://schemas.microsoft.com/office/powerpoint/2010/main" val="2067562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BAPTISM IN THE HOLY SPIRIT</a:t>
            </a:r>
            <a:endParaRPr lang="de-DE" dirty="0"/>
          </a:p>
        </p:txBody>
      </p:sp>
      <p:sp>
        <p:nvSpPr>
          <p:cNvPr id="3" name="Untertitel 2"/>
          <p:cNvSpPr>
            <a:spLocks noGrp="1"/>
          </p:cNvSpPr>
          <p:nvPr>
            <p:ph type="subTitle" idx="1"/>
          </p:nvPr>
        </p:nvSpPr>
        <p:spPr/>
        <p:txBody>
          <a:bodyPr/>
          <a:lstStyle/>
          <a:p>
            <a:endParaRPr lang="de-DE" dirty="0" smtClean="0"/>
          </a:p>
          <a:p>
            <a:r>
              <a:rPr lang="de-DE" dirty="0" smtClean="0"/>
              <a:t>2. </a:t>
            </a:r>
            <a:r>
              <a:rPr lang="de-DE" dirty="0" err="1" smtClean="0"/>
              <a:t>Biblical</a:t>
            </a:r>
            <a:r>
              <a:rPr lang="de-DE" dirty="0" smtClean="0"/>
              <a:t> </a:t>
            </a:r>
            <a:r>
              <a:rPr lang="de-DE" dirty="0" err="1" smtClean="0"/>
              <a:t>Foundation</a:t>
            </a:r>
            <a:endParaRPr lang="de-DE" dirty="0"/>
          </a:p>
        </p:txBody>
      </p:sp>
    </p:spTree>
    <p:extLst>
      <p:ext uri="{BB962C8B-B14F-4D97-AF65-F5344CB8AC3E}">
        <p14:creationId xmlns:p14="http://schemas.microsoft.com/office/powerpoint/2010/main" val="1414780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pl-PL" dirty="0" smtClean="0"/>
              <a:t>ONLY VERB FORMS</a:t>
            </a:r>
            <a:endParaRPr lang="de-DE" dirty="0"/>
          </a:p>
        </p:txBody>
      </p:sp>
      <p:sp>
        <p:nvSpPr>
          <p:cNvPr id="3" name="Inhaltsplatzhalter 2"/>
          <p:cNvSpPr>
            <a:spLocks noGrp="1"/>
          </p:cNvSpPr>
          <p:nvPr>
            <p:ph idx="1"/>
          </p:nvPr>
        </p:nvSpPr>
        <p:spPr/>
        <p:txBody>
          <a:bodyPr/>
          <a:lstStyle/>
          <a:p>
            <a:pPr marL="0" indent="0">
              <a:buNone/>
            </a:pPr>
            <a:r>
              <a:rPr lang="pl-PL" dirty="0" smtClean="0"/>
              <a:t>Nowhere do we find baptism in the Holy Spirit, always baptize</a:t>
            </a:r>
            <a:r>
              <a:rPr lang="de-DE" dirty="0" smtClean="0"/>
              <a:t>(d)</a:t>
            </a:r>
            <a:r>
              <a:rPr lang="pl-PL" dirty="0" smtClean="0"/>
              <a:t> </a:t>
            </a:r>
          </a:p>
          <a:p>
            <a:pPr marL="0" indent="0">
              <a:buNone/>
            </a:pPr>
            <a:r>
              <a:rPr lang="pl-PL" dirty="0" smtClean="0"/>
              <a:t>What does this mean</a:t>
            </a:r>
            <a:r>
              <a:rPr lang="de-DE" dirty="0" smtClean="0"/>
              <a:t>?</a:t>
            </a:r>
          </a:p>
          <a:p>
            <a:pPr marL="0" indent="0">
              <a:buNone/>
            </a:pPr>
            <a:r>
              <a:rPr lang="de-DE" dirty="0" smtClean="0"/>
              <a:t>This </a:t>
            </a:r>
            <a:r>
              <a:rPr lang="de-DE" dirty="0" err="1" smtClean="0"/>
              <a:t>grace</a:t>
            </a:r>
            <a:r>
              <a:rPr lang="de-DE" dirty="0" smtClean="0"/>
              <a:t>/</a:t>
            </a:r>
            <a:r>
              <a:rPr lang="de-DE" dirty="0" err="1" smtClean="0"/>
              <a:t>blessing</a:t>
            </a:r>
            <a:r>
              <a:rPr lang="de-DE" dirty="0" smtClean="0"/>
              <a:t>/</a:t>
            </a:r>
            <a:r>
              <a:rPr lang="de-DE" dirty="0" err="1" smtClean="0"/>
              <a:t>experience</a:t>
            </a:r>
            <a:r>
              <a:rPr lang="de-DE" dirty="0" smtClean="0"/>
              <a:t>/</a:t>
            </a:r>
            <a:r>
              <a:rPr lang="de-DE" dirty="0" err="1" smtClean="0"/>
              <a:t>transformation</a:t>
            </a:r>
            <a:r>
              <a:rPr lang="de-DE" dirty="0" smtClean="0"/>
              <a:t> </a:t>
            </a:r>
            <a:r>
              <a:rPr lang="de-DE" dirty="0" err="1" smtClean="0"/>
              <a:t>is</a:t>
            </a:r>
            <a:r>
              <a:rPr lang="de-DE" dirty="0" smtClean="0"/>
              <a:t> not a THING.</a:t>
            </a:r>
          </a:p>
          <a:p>
            <a:pPr marL="0" indent="0">
              <a:buNone/>
            </a:pPr>
            <a:r>
              <a:rPr lang="de-DE" dirty="0" err="1" smtClean="0"/>
              <a:t>It</a:t>
            </a:r>
            <a:r>
              <a:rPr lang="de-DE" dirty="0" smtClean="0"/>
              <a:t> </a:t>
            </a:r>
            <a:r>
              <a:rPr lang="de-DE" dirty="0" err="1" smtClean="0"/>
              <a:t>is</a:t>
            </a:r>
            <a:r>
              <a:rPr lang="de-DE" dirty="0" smtClean="0"/>
              <a:t> not a </a:t>
            </a:r>
            <a:r>
              <a:rPr lang="de-DE" dirty="0" err="1" smtClean="0"/>
              <a:t>standard</a:t>
            </a:r>
            <a:r>
              <a:rPr lang="de-DE" dirty="0" smtClean="0"/>
              <a:t> </a:t>
            </a:r>
            <a:r>
              <a:rPr lang="de-DE" dirty="0" err="1" smtClean="0"/>
              <a:t>product</a:t>
            </a:r>
            <a:r>
              <a:rPr lang="de-DE" dirty="0" smtClean="0"/>
              <a:t>, same </a:t>
            </a:r>
            <a:r>
              <a:rPr lang="de-DE" dirty="0" err="1" smtClean="0"/>
              <a:t>for</a:t>
            </a:r>
            <a:r>
              <a:rPr lang="de-DE" dirty="0" smtClean="0"/>
              <a:t> all</a:t>
            </a:r>
          </a:p>
          <a:p>
            <a:pPr marL="0" indent="0">
              <a:buNone/>
            </a:pPr>
            <a:r>
              <a:rPr lang="de-DE" dirty="0" err="1" smtClean="0"/>
              <a:t>It</a:t>
            </a:r>
            <a:r>
              <a:rPr lang="de-DE" dirty="0" smtClean="0"/>
              <a:t> </a:t>
            </a:r>
            <a:r>
              <a:rPr lang="de-DE" dirty="0" err="1" smtClean="0"/>
              <a:t>is</a:t>
            </a:r>
            <a:r>
              <a:rPr lang="de-DE" dirty="0" smtClean="0"/>
              <a:t> </a:t>
            </a:r>
            <a:r>
              <a:rPr lang="de-DE" dirty="0" err="1" smtClean="0"/>
              <a:t>relationship</a:t>
            </a:r>
            <a:r>
              <a:rPr lang="de-DE" dirty="0" smtClean="0"/>
              <a:t> </a:t>
            </a:r>
            <a:r>
              <a:rPr lang="de-DE" dirty="0" err="1" smtClean="0"/>
              <a:t>and</a:t>
            </a:r>
            <a:r>
              <a:rPr lang="de-DE" dirty="0" smtClean="0"/>
              <a:t> </a:t>
            </a:r>
            <a:r>
              <a:rPr lang="de-DE" dirty="0" err="1" smtClean="0"/>
              <a:t>quality</a:t>
            </a:r>
            <a:r>
              <a:rPr lang="de-DE" dirty="0" smtClean="0"/>
              <a:t> </a:t>
            </a:r>
            <a:r>
              <a:rPr lang="de-DE" dirty="0" err="1" smtClean="0"/>
              <a:t>of</a:t>
            </a:r>
            <a:r>
              <a:rPr lang="de-DE" dirty="0" smtClean="0"/>
              <a:t> </a:t>
            </a:r>
            <a:r>
              <a:rPr lang="de-DE" dirty="0" err="1" smtClean="0"/>
              <a:t>relationship</a:t>
            </a:r>
            <a:endParaRPr lang="de-DE" dirty="0"/>
          </a:p>
          <a:p>
            <a:pPr marL="0" indent="0">
              <a:buNone/>
            </a:pPr>
            <a:endParaRPr lang="de-DE" dirty="0"/>
          </a:p>
        </p:txBody>
      </p:sp>
    </p:spTree>
    <p:extLst>
      <p:ext uri="{BB962C8B-B14F-4D97-AF65-F5344CB8AC3E}">
        <p14:creationId xmlns:p14="http://schemas.microsoft.com/office/powerpoint/2010/main" val="4210597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POPE FRANCIS ON THE HOLY SPIRIT</a:t>
            </a:r>
            <a:endParaRPr lang="de-DE" dirty="0"/>
          </a:p>
        </p:txBody>
      </p:sp>
      <p:sp>
        <p:nvSpPr>
          <p:cNvPr id="3" name="Inhaltsplatzhalter 2"/>
          <p:cNvSpPr>
            <a:spLocks noGrp="1"/>
          </p:cNvSpPr>
          <p:nvPr>
            <p:ph idx="1"/>
          </p:nvPr>
        </p:nvSpPr>
        <p:spPr/>
        <p:txBody>
          <a:bodyPr/>
          <a:lstStyle/>
          <a:p>
            <a:r>
              <a:rPr lang="de-DE" dirty="0" err="1" smtClean="0"/>
              <a:t>Creativity</a:t>
            </a:r>
            <a:r>
              <a:rPr lang="de-DE" dirty="0" smtClean="0"/>
              <a:t> </a:t>
            </a:r>
            <a:r>
              <a:rPr lang="de-DE" dirty="0" err="1" smtClean="0"/>
              <a:t>and</a:t>
            </a:r>
            <a:r>
              <a:rPr lang="de-DE" dirty="0" smtClean="0"/>
              <a:t> </a:t>
            </a:r>
            <a:r>
              <a:rPr lang="de-DE" dirty="0" err="1" smtClean="0"/>
              <a:t>Newness</a:t>
            </a:r>
            <a:r>
              <a:rPr lang="de-DE" dirty="0" smtClean="0"/>
              <a:t> </a:t>
            </a:r>
            <a:r>
              <a:rPr lang="de-DE" dirty="0" err="1" smtClean="0"/>
              <a:t>of</a:t>
            </a:r>
            <a:r>
              <a:rPr lang="de-DE" dirty="0" smtClean="0"/>
              <a:t> </a:t>
            </a:r>
            <a:r>
              <a:rPr lang="de-DE" dirty="0" err="1" smtClean="0"/>
              <a:t>the</a:t>
            </a:r>
            <a:r>
              <a:rPr lang="de-DE" dirty="0" smtClean="0"/>
              <a:t> Holy Spirit</a:t>
            </a:r>
          </a:p>
          <a:p>
            <a:r>
              <a:rPr lang="de-DE" dirty="0" err="1" smtClean="0"/>
              <a:t>Creates</a:t>
            </a:r>
            <a:r>
              <a:rPr lang="de-DE" dirty="0" smtClean="0"/>
              <a:t> an </a:t>
            </a:r>
            <a:r>
              <a:rPr lang="de-DE" dirty="0" err="1" smtClean="0"/>
              <a:t>incredible</a:t>
            </a:r>
            <a:r>
              <a:rPr lang="de-DE" dirty="0" smtClean="0"/>
              <a:t> </a:t>
            </a:r>
            <a:r>
              <a:rPr lang="de-DE" dirty="0" err="1" smtClean="0"/>
              <a:t>diversity</a:t>
            </a:r>
            <a:r>
              <a:rPr lang="de-DE" dirty="0" smtClean="0"/>
              <a:t> (EG 117)</a:t>
            </a:r>
          </a:p>
          <a:p>
            <a:r>
              <a:rPr lang="de-DE" dirty="0" err="1" smtClean="0"/>
              <a:t>Gathers</a:t>
            </a:r>
            <a:r>
              <a:rPr lang="de-DE" dirty="0" smtClean="0"/>
              <a:t> </a:t>
            </a:r>
            <a:r>
              <a:rPr lang="de-DE" dirty="0" err="1" smtClean="0"/>
              <a:t>the</a:t>
            </a:r>
            <a:r>
              <a:rPr lang="de-DE" dirty="0" smtClean="0"/>
              <a:t> </a:t>
            </a:r>
            <a:r>
              <a:rPr lang="de-DE" dirty="0" err="1" smtClean="0"/>
              <a:t>diversity</a:t>
            </a:r>
            <a:r>
              <a:rPr lang="de-DE" dirty="0" smtClean="0"/>
              <a:t> </a:t>
            </a:r>
            <a:r>
              <a:rPr lang="de-DE" dirty="0" err="1" smtClean="0"/>
              <a:t>into</a:t>
            </a:r>
            <a:r>
              <a:rPr lang="de-DE" dirty="0" smtClean="0"/>
              <a:t> </a:t>
            </a:r>
            <a:r>
              <a:rPr lang="de-DE" dirty="0" err="1" smtClean="0"/>
              <a:t>harmonious</a:t>
            </a:r>
            <a:r>
              <a:rPr lang="de-DE" dirty="0" smtClean="0"/>
              <a:t> </a:t>
            </a:r>
            <a:r>
              <a:rPr lang="de-DE" dirty="0" err="1" smtClean="0"/>
              <a:t>unity</a:t>
            </a:r>
            <a:r>
              <a:rPr lang="de-DE" dirty="0" smtClean="0"/>
              <a:t> (Francis </a:t>
            </a:r>
            <a:r>
              <a:rPr lang="de-DE" dirty="0" err="1" smtClean="0"/>
              <a:t>to</a:t>
            </a:r>
            <a:r>
              <a:rPr lang="de-DE" dirty="0" smtClean="0"/>
              <a:t> CFCCCF, 31. 10. </a:t>
            </a:r>
            <a:r>
              <a:rPr lang="de-DE" smtClean="0"/>
              <a:t>14)</a:t>
            </a:r>
            <a:endParaRPr lang="de-DE" dirty="0" smtClean="0"/>
          </a:p>
          <a:p>
            <a:r>
              <a:rPr lang="de-DE" dirty="0" err="1" smtClean="0"/>
              <a:t>Reconciled</a:t>
            </a:r>
            <a:r>
              <a:rPr lang="de-DE" dirty="0" smtClean="0"/>
              <a:t> </a:t>
            </a:r>
            <a:r>
              <a:rPr lang="de-DE" dirty="0" err="1" smtClean="0"/>
              <a:t>diversity</a:t>
            </a:r>
            <a:r>
              <a:rPr lang="de-DE" dirty="0" smtClean="0"/>
              <a:t> (EG 131) </a:t>
            </a:r>
            <a:endParaRPr lang="de-DE" dirty="0"/>
          </a:p>
        </p:txBody>
      </p:sp>
    </p:spTree>
    <p:extLst>
      <p:ext uri="{BB962C8B-B14F-4D97-AF65-F5344CB8AC3E}">
        <p14:creationId xmlns:p14="http://schemas.microsoft.com/office/powerpoint/2010/main" val="1711494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POPE FRANCIS TO THE RENEWAL</a:t>
            </a:r>
            <a:endParaRPr lang="de-DE" dirty="0"/>
          </a:p>
        </p:txBody>
      </p:sp>
      <p:sp>
        <p:nvSpPr>
          <p:cNvPr id="3" name="Inhaltsplatzhalter 2"/>
          <p:cNvSpPr>
            <a:spLocks noGrp="1"/>
          </p:cNvSpPr>
          <p:nvPr>
            <p:ph idx="1"/>
          </p:nvPr>
        </p:nvSpPr>
        <p:spPr/>
        <p:txBody>
          <a:bodyPr/>
          <a:lstStyle/>
          <a:p>
            <a:r>
              <a:rPr lang="de-DE" dirty="0" smtClean="0"/>
              <a:t>June 1, 2014; </a:t>
            </a:r>
            <a:r>
              <a:rPr lang="de-DE" dirty="0" err="1" smtClean="0"/>
              <a:t>Oct</a:t>
            </a:r>
            <a:r>
              <a:rPr lang="de-DE" dirty="0" smtClean="0"/>
              <a:t>. 31, 2014; </a:t>
            </a:r>
            <a:r>
              <a:rPr lang="de-DE" dirty="0" err="1" smtClean="0"/>
              <a:t>July</a:t>
            </a:r>
            <a:r>
              <a:rPr lang="de-DE" dirty="0" smtClean="0"/>
              <a:t> 3, 2015</a:t>
            </a:r>
          </a:p>
          <a:p>
            <a:r>
              <a:rPr lang="de-DE" dirty="0" err="1" smtClean="0"/>
              <a:t>Sovereign</a:t>
            </a:r>
            <a:r>
              <a:rPr lang="de-DE" dirty="0" smtClean="0"/>
              <a:t> </a:t>
            </a:r>
            <a:r>
              <a:rPr lang="de-DE" dirty="0" err="1" smtClean="0"/>
              <a:t>Outpouring</a:t>
            </a:r>
            <a:r>
              <a:rPr lang="de-DE" dirty="0" smtClean="0"/>
              <a:t> different </a:t>
            </a:r>
            <a:r>
              <a:rPr lang="de-DE" dirty="0" err="1" smtClean="0"/>
              <a:t>from</a:t>
            </a:r>
            <a:r>
              <a:rPr lang="de-DE" dirty="0" smtClean="0"/>
              <a:t> </a:t>
            </a:r>
            <a:r>
              <a:rPr lang="de-DE" dirty="0" err="1" smtClean="0"/>
              <a:t>other</a:t>
            </a:r>
            <a:r>
              <a:rPr lang="de-DE" dirty="0" smtClean="0"/>
              <a:t> </a:t>
            </a:r>
            <a:r>
              <a:rPr lang="de-DE" dirty="0" err="1" smtClean="0"/>
              <a:t>movements</a:t>
            </a:r>
            <a:endParaRPr lang="de-DE" dirty="0" smtClean="0"/>
          </a:p>
          <a:p>
            <a:r>
              <a:rPr lang="de-DE" dirty="0" err="1" smtClean="0"/>
              <a:t>Uses</a:t>
            </a:r>
            <a:r>
              <a:rPr lang="de-DE" dirty="0" smtClean="0"/>
              <a:t> </a:t>
            </a:r>
            <a:r>
              <a:rPr lang="de-DE" dirty="0" err="1" smtClean="0"/>
              <a:t>term</a:t>
            </a:r>
            <a:r>
              <a:rPr lang="de-DE" dirty="0" smtClean="0"/>
              <a:t> </a:t>
            </a:r>
            <a:r>
              <a:rPr lang="de-DE" dirty="0" err="1" smtClean="0"/>
              <a:t>baptism</a:t>
            </a:r>
            <a:r>
              <a:rPr lang="de-DE" dirty="0" smtClean="0"/>
              <a:t> in </a:t>
            </a:r>
            <a:r>
              <a:rPr lang="de-DE" dirty="0" err="1" smtClean="0"/>
              <a:t>the</a:t>
            </a:r>
            <a:r>
              <a:rPr lang="de-DE" dirty="0" smtClean="0"/>
              <a:t> </a:t>
            </a:r>
            <a:r>
              <a:rPr lang="de-DE" dirty="0" smtClean="0"/>
              <a:t>Spirit</a:t>
            </a:r>
          </a:p>
          <a:p>
            <a:r>
              <a:rPr lang="de-DE" dirty="0" err="1" smtClean="0"/>
              <a:t>Spread</a:t>
            </a:r>
            <a:r>
              <a:rPr lang="de-DE" dirty="0" smtClean="0"/>
              <a:t> BHS </a:t>
            </a:r>
            <a:r>
              <a:rPr lang="de-DE" dirty="0" err="1" smtClean="0"/>
              <a:t>to</a:t>
            </a:r>
            <a:r>
              <a:rPr lang="de-DE" dirty="0" smtClean="0"/>
              <a:t> </a:t>
            </a:r>
            <a:r>
              <a:rPr lang="de-DE" dirty="0" err="1" smtClean="0"/>
              <a:t>whole</a:t>
            </a:r>
            <a:r>
              <a:rPr lang="de-DE" smtClean="0"/>
              <a:t> Church</a:t>
            </a:r>
            <a:endParaRPr lang="de-DE" dirty="0" smtClean="0"/>
          </a:p>
          <a:p>
            <a:r>
              <a:rPr lang="de-DE" dirty="0" err="1" smtClean="0"/>
              <a:t>Essentially</a:t>
            </a:r>
            <a:r>
              <a:rPr lang="de-DE" dirty="0" smtClean="0"/>
              <a:t> </a:t>
            </a:r>
            <a:r>
              <a:rPr lang="de-DE" dirty="0" err="1" smtClean="0"/>
              <a:t>Ecumenical</a:t>
            </a:r>
            <a:endParaRPr lang="de-DE" dirty="0"/>
          </a:p>
        </p:txBody>
      </p:sp>
    </p:spTree>
    <p:extLst>
      <p:ext uri="{BB962C8B-B14F-4D97-AF65-F5344CB8AC3E}">
        <p14:creationId xmlns:p14="http://schemas.microsoft.com/office/powerpoint/2010/main" val="820286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LES PROMESSES DE L‘ESPRIT</a:t>
            </a:r>
            <a:endParaRPr lang="de-DE" dirty="0"/>
          </a:p>
        </p:txBody>
      </p:sp>
      <p:sp>
        <p:nvSpPr>
          <p:cNvPr id="3" name="Inhaltsplatzhalter 2"/>
          <p:cNvSpPr>
            <a:spLocks noGrp="1"/>
          </p:cNvSpPr>
          <p:nvPr>
            <p:ph idx="1"/>
          </p:nvPr>
        </p:nvSpPr>
        <p:spPr/>
        <p:txBody>
          <a:bodyPr/>
          <a:lstStyle/>
          <a:p>
            <a:pPr marL="0" indent="0">
              <a:buNone/>
            </a:pPr>
            <a:r>
              <a:rPr lang="en-GB" dirty="0" smtClean="0"/>
              <a:t>“</a:t>
            </a:r>
            <a:r>
              <a:rPr lang="de-DE" dirty="0" err="1" smtClean="0"/>
              <a:t>until</a:t>
            </a:r>
            <a:r>
              <a:rPr lang="de-DE" dirty="0" smtClean="0"/>
              <a:t> </a:t>
            </a:r>
            <a:r>
              <a:rPr lang="de-DE" dirty="0" err="1" smtClean="0"/>
              <a:t>the</a:t>
            </a:r>
            <a:r>
              <a:rPr lang="de-DE" dirty="0" smtClean="0"/>
              <a:t> Spirit </a:t>
            </a:r>
            <a:r>
              <a:rPr lang="de-DE" dirty="0" err="1" smtClean="0"/>
              <a:t>is</a:t>
            </a:r>
            <a:r>
              <a:rPr lang="de-DE" dirty="0" smtClean="0"/>
              <a:t> </a:t>
            </a:r>
            <a:r>
              <a:rPr lang="de-DE" dirty="0" err="1" smtClean="0"/>
              <a:t>poured</a:t>
            </a:r>
            <a:r>
              <a:rPr lang="de-DE" dirty="0" smtClean="0"/>
              <a:t> out on </a:t>
            </a:r>
            <a:r>
              <a:rPr lang="de-DE" dirty="0" err="1" smtClean="0"/>
              <a:t>us</a:t>
            </a:r>
            <a:r>
              <a:rPr lang="de-DE" dirty="0" smtClean="0"/>
              <a:t> </a:t>
            </a:r>
            <a:r>
              <a:rPr lang="de-DE" dirty="0" err="1" smtClean="0"/>
              <a:t>from</a:t>
            </a:r>
            <a:r>
              <a:rPr lang="de-DE" dirty="0" smtClean="0"/>
              <a:t> on high, </a:t>
            </a:r>
            <a:r>
              <a:rPr lang="de-DE" dirty="0" err="1" smtClean="0"/>
              <a:t>and</a:t>
            </a:r>
            <a:r>
              <a:rPr lang="de-DE" dirty="0" smtClean="0"/>
              <a:t> </a:t>
            </a:r>
            <a:r>
              <a:rPr lang="de-DE" dirty="0" err="1" smtClean="0"/>
              <a:t>the</a:t>
            </a:r>
            <a:r>
              <a:rPr lang="de-DE" dirty="0" smtClean="0"/>
              <a:t> </a:t>
            </a:r>
            <a:r>
              <a:rPr lang="de-DE" dirty="0" err="1" smtClean="0"/>
              <a:t>wilderness</a:t>
            </a:r>
            <a:r>
              <a:rPr lang="de-DE" dirty="0" smtClean="0"/>
              <a:t> </a:t>
            </a:r>
            <a:r>
              <a:rPr lang="de-DE" dirty="0" err="1" smtClean="0"/>
              <a:t>becomes</a:t>
            </a:r>
            <a:r>
              <a:rPr lang="de-DE" dirty="0" smtClean="0"/>
              <a:t> a </a:t>
            </a:r>
            <a:r>
              <a:rPr lang="de-DE" dirty="0" err="1" smtClean="0"/>
              <a:t>fruitful</a:t>
            </a:r>
            <a:r>
              <a:rPr lang="de-DE" dirty="0" smtClean="0"/>
              <a:t> </a:t>
            </a:r>
            <a:r>
              <a:rPr lang="de-DE" dirty="0" err="1" smtClean="0"/>
              <a:t>field</a:t>
            </a:r>
            <a:r>
              <a:rPr lang="en-GB" dirty="0" smtClean="0"/>
              <a:t>” (Is. 32:15)</a:t>
            </a:r>
          </a:p>
          <a:p>
            <a:pPr marL="0" indent="0">
              <a:buNone/>
            </a:pPr>
            <a:r>
              <a:rPr lang="en-GB" dirty="0" smtClean="0"/>
              <a:t>“Fear not, O Jacob my servant … For I will pour water on the thirsty land, and streams on the dry ground; I will pour my Spirit upon your descendants and my blessing on your offspring.” (Is. 44:2-3)</a:t>
            </a:r>
            <a:endParaRPr lang="de-DE" dirty="0" smtClean="0"/>
          </a:p>
          <a:p>
            <a:pPr marL="0" indent="0">
              <a:buNone/>
            </a:pPr>
            <a:endParaRPr lang="de-DE" dirty="0" smtClean="0"/>
          </a:p>
        </p:txBody>
      </p:sp>
    </p:spTree>
    <p:extLst>
      <p:ext uri="{BB962C8B-B14F-4D97-AF65-F5344CB8AC3E}">
        <p14:creationId xmlns:p14="http://schemas.microsoft.com/office/powerpoint/2010/main" val="813387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lnSpcReduction="10000"/>
          </a:bodyPr>
          <a:lstStyle/>
          <a:p>
            <a:pPr marL="0" indent="0">
              <a:buNone/>
            </a:pPr>
            <a:r>
              <a:rPr lang="en-GB" dirty="0" smtClean="0"/>
              <a:t>“I will sprinkle </a:t>
            </a:r>
            <a:r>
              <a:rPr lang="en-GB" dirty="0"/>
              <a:t>c</a:t>
            </a:r>
            <a:r>
              <a:rPr lang="en-GB" dirty="0" smtClean="0"/>
              <a:t>lean water upon you, … A new heart I will give you, and a new spirit I will put within you; and I will take out of your flesh the heart of stone and give you a heart of flesh. And I will put my Spirit within you, and cause you to walk in my statutes …” (</a:t>
            </a:r>
            <a:r>
              <a:rPr lang="en-GB" dirty="0" err="1" smtClean="0"/>
              <a:t>Ezek</a:t>
            </a:r>
            <a:r>
              <a:rPr lang="en-GB" dirty="0" smtClean="0"/>
              <a:t> 36:25-27)</a:t>
            </a:r>
          </a:p>
          <a:p>
            <a:pPr marL="0" indent="0">
              <a:buNone/>
            </a:pPr>
            <a:r>
              <a:rPr lang="en-GB" dirty="0" smtClean="0"/>
              <a:t>“I will not hide my face any more from them, when I pour out my Spirit upon the house of Israel, says the LORD God.” (Ezek. 39:29). </a:t>
            </a:r>
            <a:endParaRPr lang="en-GB" dirty="0"/>
          </a:p>
        </p:txBody>
      </p:sp>
    </p:spTree>
    <p:extLst>
      <p:ext uri="{BB962C8B-B14F-4D97-AF65-F5344CB8AC3E}">
        <p14:creationId xmlns:p14="http://schemas.microsoft.com/office/powerpoint/2010/main" val="4290929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PROPHECY OF JOEL</a:t>
            </a:r>
            <a:endParaRPr lang="de-DE" dirty="0"/>
          </a:p>
        </p:txBody>
      </p:sp>
      <p:sp>
        <p:nvSpPr>
          <p:cNvPr id="3" name="Inhaltsplatzhalter 2"/>
          <p:cNvSpPr>
            <a:spLocks noGrp="1"/>
          </p:cNvSpPr>
          <p:nvPr>
            <p:ph idx="1"/>
          </p:nvPr>
        </p:nvSpPr>
        <p:spPr/>
        <p:txBody>
          <a:bodyPr/>
          <a:lstStyle/>
          <a:p>
            <a:pPr marL="0" indent="0">
              <a:buNone/>
            </a:pPr>
            <a:r>
              <a:rPr lang="en-GB" dirty="0" smtClean="0"/>
              <a:t>“It shall come to pass afterward, that I will pour out my Spirit on all flesh; your sons shall dream dreams, and your young men shall see visions. Even upon the menservants and maidservants in those days, I will pour out my Spirit.” (Joel 2:28-29)</a:t>
            </a:r>
          </a:p>
          <a:p>
            <a:pPr marL="0" indent="0">
              <a:buNone/>
            </a:pPr>
            <a:r>
              <a:rPr lang="en-GB" dirty="0" smtClean="0"/>
              <a:t>This passage is cited very freely by St Peter on the day of Pentecost (Acts 2: 17-18).</a:t>
            </a:r>
            <a:endParaRPr lang="en-GB" dirty="0"/>
          </a:p>
        </p:txBody>
      </p:sp>
    </p:spTree>
    <p:extLst>
      <p:ext uri="{BB962C8B-B14F-4D97-AF65-F5344CB8AC3E}">
        <p14:creationId xmlns:p14="http://schemas.microsoft.com/office/powerpoint/2010/main" val="2958217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SYNOPTIC GOSPELS</a:t>
            </a:r>
            <a:endParaRPr lang="de-DE" dirty="0"/>
          </a:p>
        </p:txBody>
      </p:sp>
      <p:sp>
        <p:nvSpPr>
          <p:cNvPr id="3" name="Inhaltsplatzhalter 2"/>
          <p:cNvSpPr>
            <a:spLocks noGrp="1"/>
          </p:cNvSpPr>
          <p:nvPr>
            <p:ph idx="1"/>
          </p:nvPr>
        </p:nvSpPr>
        <p:spPr>
          <a:xfrm>
            <a:off x="467544" y="1340768"/>
            <a:ext cx="8229600" cy="4525963"/>
          </a:xfrm>
        </p:spPr>
        <p:txBody>
          <a:bodyPr>
            <a:normAutofit fontScale="85000" lnSpcReduction="20000"/>
          </a:bodyPr>
          <a:lstStyle/>
          <a:p>
            <a:pPr marL="0" indent="0">
              <a:buNone/>
            </a:pPr>
            <a:r>
              <a:rPr lang="en-GB" dirty="0" smtClean="0"/>
              <a:t>“</a:t>
            </a:r>
            <a:r>
              <a:rPr lang="de-DE" dirty="0" smtClean="0"/>
              <a:t>I </a:t>
            </a:r>
            <a:r>
              <a:rPr lang="de-DE" dirty="0" err="1" smtClean="0"/>
              <a:t>baptize</a:t>
            </a:r>
            <a:r>
              <a:rPr lang="de-DE" dirty="0" smtClean="0"/>
              <a:t> </a:t>
            </a:r>
            <a:r>
              <a:rPr lang="de-DE" dirty="0" err="1" smtClean="0"/>
              <a:t>you</a:t>
            </a:r>
            <a:r>
              <a:rPr lang="de-DE" dirty="0" smtClean="0"/>
              <a:t> </a:t>
            </a:r>
            <a:r>
              <a:rPr lang="de-DE" dirty="0" err="1" smtClean="0"/>
              <a:t>with</a:t>
            </a:r>
            <a:r>
              <a:rPr lang="de-DE" dirty="0" smtClean="0"/>
              <a:t> </a:t>
            </a:r>
            <a:r>
              <a:rPr lang="de-DE" dirty="0" err="1" smtClean="0"/>
              <a:t>water</a:t>
            </a:r>
            <a:r>
              <a:rPr lang="de-DE" dirty="0" smtClean="0"/>
              <a:t> </a:t>
            </a:r>
            <a:r>
              <a:rPr lang="de-DE" dirty="0" err="1" smtClean="0"/>
              <a:t>for</a:t>
            </a:r>
            <a:r>
              <a:rPr lang="de-DE" dirty="0" smtClean="0"/>
              <a:t> </a:t>
            </a:r>
            <a:r>
              <a:rPr lang="de-DE" dirty="0" err="1" smtClean="0"/>
              <a:t>repentance</a:t>
            </a:r>
            <a:r>
              <a:rPr lang="de-DE" dirty="0" smtClean="0"/>
              <a:t>, but he </a:t>
            </a:r>
            <a:r>
              <a:rPr lang="de-DE" dirty="0" err="1" smtClean="0"/>
              <a:t>who</a:t>
            </a:r>
            <a:r>
              <a:rPr lang="de-DE" dirty="0" smtClean="0"/>
              <a:t> </a:t>
            </a:r>
            <a:r>
              <a:rPr lang="de-DE" dirty="0" err="1" smtClean="0"/>
              <a:t>is</a:t>
            </a:r>
            <a:r>
              <a:rPr lang="de-DE" dirty="0" smtClean="0"/>
              <a:t> </a:t>
            </a:r>
            <a:r>
              <a:rPr lang="de-DE" dirty="0" err="1" smtClean="0"/>
              <a:t>coming</a:t>
            </a:r>
            <a:r>
              <a:rPr lang="de-DE" dirty="0" smtClean="0"/>
              <a:t> after </a:t>
            </a:r>
            <a:r>
              <a:rPr lang="de-DE" dirty="0" err="1" smtClean="0"/>
              <a:t>me</a:t>
            </a:r>
            <a:r>
              <a:rPr lang="de-DE" dirty="0" smtClean="0"/>
              <a:t> </a:t>
            </a:r>
            <a:r>
              <a:rPr lang="de-DE" dirty="0" err="1" smtClean="0"/>
              <a:t>is</a:t>
            </a:r>
            <a:r>
              <a:rPr lang="de-DE" dirty="0" smtClean="0"/>
              <a:t> </a:t>
            </a:r>
            <a:r>
              <a:rPr lang="de-DE" dirty="0" err="1" smtClean="0"/>
              <a:t>mightier</a:t>
            </a:r>
            <a:r>
              <a:rPr lang="de-DE" dirty="0" smtClean="0"/>
              <a:t> </a:t>
            </a:r>
            <a:r>
              <a:rPr lang="de-DE" dirty="0" err="1" smtClean="0"/>
              <a:t>than</a:t>
            </a:r>
            <a:r>
              <a:rPr lang="de-DE" dirty="0" smtClean="0"/>
              <a:t> I, </a:t>
            </a:r>
            <a:r>
              <a:rPr lang="de-DE" dirty="0" err="1" smtClean="0"/>
              <a:t>whose</a:t>
            </a:r>
            <a:r>
              <a:rPr lang="de-DE" dirty="0" smtClean="0"/>
              <a:t> </a:t>
            </a:r>
            <a:r>
              <a:rPr lang="de-DE" dirty="0" err="1" smtClean="0"/>
              <a:t>sandals</a:t>
            </a:r>
            <a:r>
              <a:rPr lang="de-DE" dirty="0" smtClean="0"/>
              <a:t> I am not </a:t>
            </a:r>
            <a:r>
              <a:rPr lang="de-DE" dirty="0" err="1" smtClean="0"/>
              <a:t>worthy</a:t>
            </a:r>
            <a:r>
              <a:rPr lang="de-DE" dirty="0" smtClean="0"/>
              <a:t> </a:t>
            </a:r>
            <a:r>
              <a:rPr lang="de-DE" dirty="0" err="1" smtClean="0"/>
              <a:t>to</a:t>
            </a:r>
            <a:r>
              <a:rPr lang="de-DE" dirty="0" smtClean="0"/>
              <a:t> carry; he will </a:t>
            </a:r>
            <a:r>
              <a:rPr lang="de-DE" dirty="0" err="1" smtClean="0"/>
              <a:t>baptize</a:t>
            </a:r>
            <a:r>
              <a:rPr lang="de-DE" dirty="0" smtClean="0"/>
              <a:t> </a:t>
            </a:r>
            <a:r>
              <a:rPr lang="de-DE" dirty="0" err="1" smtClean="0"/>
              <a:t>you</a:t>
            </a:r>
            <a:r>
              <a:rPr lang="de-DE" dirty="0" smtClean="0"/>
              <a:t> </a:t>
            </a:r>
            <a:r>
              <a:rPr lang="de-DE" dirty="0" err="1" smtClean="0"/>
              <a:t>with</a:t>
            </a:r>
            <a:r>
              <a:rPr lang="de-DE" dirty="0" smtClean="0"/>
              <a:t> </a:t>
            </a:r>
            <a:r>
              <a:rPr lang="de-DE" dirty="0" err="1" smtClean="0"/>
              <a:t>the</a:t>
            </a:r>
            <a:r>
              <a:rPr lang="de-DE" dirty="0" smtClean="0"/>
              <a:t> Holy Spirit </a:t>
            </a:r>
            <a:r>
              <a:rPr lang="de-DE" dirty="0" err="1" smtClean="0"/>
              <a:t>and</a:t>
            </a:r>
            <a:r>
              <a:rPr lang="de-DE" dirty="0" smtClean="0"/>
              <a:t> </a:t>
            </a:r>
            <a:r>
              <a:rPr lang="de-DE" dirty="0" err="1" smtClean="0"/>
              <a:t>with</a:t>
            </a:r>
            <a:r>
              <a:rPr lang="de-DE" dirty="0" smtClean="0"/>
              <a:t> </a:t>
            </a:r>
            <a:r>
              <a:rPr lang="de-DE" dirty="0" err="1" smtClean="0"/>
              <a:t>fire</a:t>
            </a:r>
            <a:r>
              <a:rPr lang="de-DE" dirty="0" smtClean="0"/>
              <a:t>.“ (Matt. 3:11)</a:t>
            </a:r>
          </a:p>
          <a:p>
            <a:pPr marL="0" indent="0">
              <a:buNone/>
            </a:pPr>
            <a:r>
              <a:rPr lang="en-GB" dirty="0" smtClean="0"/>
              <a:t>“After me comes he who is mightier than I, the thong of whose sandals I am not worthy to stoop down and untie. I have baptized you with water; but he will baptize you with the Holy Spirit.” (Mark 1:7-8)</a:t>
            </a:r>
          </a:p>
          <a:p>
            <a:pPr marL="0" indent="0">
              <a:buNone/>
            </a:pPr>
            <a:r>
              <a:rPr lang="en-GB" dirty="0" smtClean="0"/>
              <a:t>“</a:t>
            </a:r>
            <a:r>
              <a:rPr lang="de-DE" dirty="0" smtClean="0"/>
              <a:t>I </a:t>
            </a:r>
            <a:r>
              <a:rPr lang="de-DE" dirty="0" err="1" smtClean="0"/>
              <a:t>baptize</a:t>
            </a:r>
            <a:r>
              <a:rPr lang="de-DE" dirty="0" smtClean="0"/>
              <a:t> </a:t>
            </a:r>
            <a:r>
              <a:rPr lang="de-DE" dirty="0" err="1" smtClean="0"/>
              <a:t>you</a:t>
            </a:r>
            <a:r>
              <a:rPr lang="de-DE" dirty="0" smtClean="0"/>
              <a:t> </a:t>
            </a:r>
            <a:r>
              <a:rPr lang="de-DE" dirty="0" err="1" smtClean="0"/>
              <a:t>with</a:t>
            </a:r>
            <a:r>
              <a:rPr lang="de-DE" dirty="0" smtClean="0"/>
              <a:t> </a:t>
            </a:r>
            <a:r>
              <a:rPr lang="de-DE" dirty="0" err="1" smtClean="0"/>
              <a:t>water</a:t>
            </a:r>
            <a:r>
              <a:rPr lang="de-DE" dirty="0" smtClean="0"/>
              <a:t>; but he </a:t>
            </a:r>
            <a:r>
              <a:rPr lang="de-DE" dirty="0" err="1" smtClean="0"/>
              <a:t>who</a:t>
            </a:r>
            <a:r>
              <a:rPr lang="de-DE" dirty="0" smtClean="0"/>
              <a:t> </a:t>
            </a:r>
            <a:r>
              <a:rPr lang="de-DE" dirty="0" err="1" smtClean="0"/>
              <a:t>is</a:t>
            </a:r>
            <a:r>
              <a:rPr lang="de-DE" dirty="0" smtClean="0"/>
              <a:t> </a:t>
            </a:r>
            <a:r>
              <a:rPr lang="de-DE" dirty="0" err="1" smtClean="0"/>
              <a:t>mightier</a:t>
            </a:r>
            <a:r>
              <a:rPr lang="de-DE" dirty="0" smtClean="0"/>
              <a:t> </a:t>
            </a:r>
            <a:r>
              <a:rPr lang="de-DE" dirty="0" err="1" smtClean="0"/>
              <a:t>than</a:t>
            </a:r>
            <a:r>
              <a:rPr lang="de-DE" dirty="0" smtClean="0"/>
              <a:t> I </a:t>
            </a:r>
            <a:r>
              <a:rPr lang="de-DE" dirty="0" err="1" smtClean="0"/>
              <a:t>is</a:t>
            </a:r>
            <a:r>
              <a:rPr lang="de-DE" dirty="0" smtClean="0"/>
              <a:t> </a:t>
            </a:r>
            <a:r>
              <a:rPr lang="de-DE" dirty="0" err="1" smtClean="0"/>
              <a:t>coming</a:t>
            </a:r>
            <a:r>
              <a:rPr lang="de-DE" dirty="0" smtClean="0"/>
              <a:t>, </a:t>
            </a:r>
            <a:r>
              <a:rPr lang="de-DE" dirty="0" err="1" smtClean="0"/>
              <a:t>the</a:t>
            </a:r>
            <a:r>
              <a:rPr lang="de-DE" dirty="0" smtClean="0"/>
              <a:t> </a:t>
            </a:r>
            <a:r>
              <a:rPr lang="de-DE" dirty="0" err="1" smtClean="0"/>
              <a:t>thong</a:t>
            </a:r>
            <a:r>
              <a:rPr lang="de-DE" dirty="0" smtClean="0"/>
              <a:t> </a:t>
            </a:r>
            <a:r>
              <a:rPr lang="de-DE" dirty="0" err="1" smtClean="0"/>
              <a:t>of</a:t>
            </a:r>
            <a:r>
              <a:rPr lang="de-DE" dirty="0" smtClean="0"/>
              <a:t> </a:t>
            </a:r>
            <a:r>
              <a:rPr lang="de-DE" dirty="0" err="1" smtClean="0"/>
              <a:t>whose</a:t>
            </a:r>
            <a:r>
              <a:rPr lang="de-DE" dirty="0" smtClean="0"/>
              <a:t> </a:t>
            </a:r>
            <a:r>
              <a:rPr lang="de-DE" dirty="0" err="1" smtClean="0"/>
              <a:t>sandals</a:t>
            </a:r>
            <a:r>
              <a:rPr lang="de-DE" dirty="0" smtClean="0"/>
              <a:t> I am not </a:t>
            </a:r>
            <a:r>
              <a:rPr lang="de-DE" dirty="0" err="1" smtClean="0"/>
              <a:t>worthy</a:t>
            </a:r>
            <a:r>
              <a:rPr lang="de-DE" dirty="0" smtClean="0"/>
              <a:t> </a:t>
            </a:r>
            <a:r>
              <a:rPr lang="de-DE" dirty="0" err="1" smtClean="0"/>
              <a:t>to</a:t>
            </a:r>
            <a:r>
              <a:rPr lang="de-DE" dirty="0" smtClean="0"/>
              <a:t> </a:t>
            </a:r>
            <a:r>
              <a:rPr lang="de-DE" dirty="0" err="1" smtClean="0"/>
              <a:t>untie</a:t>
            </a:r>
            <a:r>
              <a:rPr lang="de-DE" dirty="0" smtClean="0"/>
              <a:t>; he will </a:t>
            </a:r>
            <a:r>
              <a:rPr lang="de-DE" dirty="0" err="1" smtClean="0"/>
              <a:t>baptize</a:t>
            </a:r>
            <a:r>
              <a:rPr lang="de-DE" dirty="0" smtClean="0"/>
              <a:t> </a:t>
            </a:r>
            <a:r>
              <a:rPr lang="de-DE" dirty="0" err="1" smtClean="0"/>
              <a:t>you</a:t>
            </a:r>
            <a:r>
              <a:rPr lang="de-DE" dirty="0" smtClean="0"/>
              <a:t> </a:t>
            </a:r>
            <a:r>
              <a:rPr lang="de-DE" dirty="0" err="1" smtClean="0"/>
              <a:t>with</a:t>
            </a:r>
            <a:r>
              <a:rPr lang="de-DE" dirty="0" smtClean="0"/>
              <a:t> </a:t>
            </a:r>
            <a:r>
              <a:rPr lang="de-DE" dirty="0" err="1" smtClean="0"/>
              <a:t>the</a:t>
            </a:r>
            <a:r>
              <a:rPr lang="de-DE" dirty="0" smtClean="0"/>
              <a:t> Holy Spirit </a:t>
            </a:r>
            <a:r>
              <a:rPr lang="de-DE" dirty="0" err="1" smtClean="0"/>
              <a:t>and</a:t>
            </a:r>
            <a:r>
              <a:rPr lang="de-DE" dirty="0" smtClean="0"/>
              <a:t> </a:t>
            </a:r>
            <a:r>
              <a:rPr lang="de-DE" dirty="0" err="1" smtClean="0"/>
              <a:t>with</a:t>
            </a:r>
            <a:r>
              <a:rPr lang="de-DE" dirty="0" smtClean="0"/>
              <a:t> </a:t>
            </a:r>
            <a:r>
              <a:rPr lang="de-DE" dirty="0" err="1" smtClean="0"/>
              <a:t>fire</a:t>
            </a:r>
            <a:r>
              <a:rPr lang="de-DE" dirty="0" smtClean="0"/>
              <a:t>.“ (Luke 3: 16).</a:t>
            </a:r>
            <a:endParaRPr lang="de-DE" dirty="0"/>
          </a:p>
        </p:txBody>
      </p:sp>
    </p:spTree>
    <p:extLst>
      <p:ext uri="{BB962C8B-B14F-4D97-AF65-F5344CB8AC3E}">
        <p14:creationId xmlns:p14="http://schemas.microsoft.com/office/powerpoint/2010/main" val="286716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To</a:t>
            </a:r>
            <a:r>
              <a:rPr lang="de-DE" dirty="0" smtClean="0"/>
              <a:t> Note</a:t>
            </a:r>
            <a:endParaRPr lang="de-DE" dirty="0"/>
          </a:p>
        </p:txBody>
      </p:sp>
      <p:sp>
        <p:nvSpPr>
          <p:cNvPr id="3" name="Inhaltsplatzhalter 2"/>
          <p:cNvSpPr>
            <a:spLocks noGrp="1"/>
          </p:cNvSpPr>
          <p:nvPr>
            <p:ph idx="1"/>
          </p:nvPr>
        </p:nvSpPr>
        <p:spPr/>
        <p:txBody>
          <a:bodyPr>
            <a:normAutofit lnSpcReduction="10000"/>
          </a:bodyPr>
          <a:lstStyle/>
          <a:p>
            <a:pPr marL="514350" indent="-514350">
              <a:buAutoNum type="arabicPeriod"/>
            </a:pPr>
            <a:r>
              <a:rPr lang="de-DE" dirty="0" smtClean="0"/>
              <a:t>In </a:t>
            </a:r>
            <a:r>
              <a:rPr lang="de-DE" dirty="0" err="1" smtClean="0"/>
              <a:t>the</a:t>
            </a:r>
            <a:r>
              <a:rPr lang="de-DE" dirty="0" smtClean="0"/>
              <a:t> </a:t>
            </a:r>
            <a:r>
              <a:rPr lang="de-DE" dirty="0" err="1" smtClean="0"/>
              <a:t>Greek</a:t>
            </a:r>
            <a:r>
              <a:rPr lang="de-DE" dirty="0" smtClean="0"/>
              <a:t>, </a:t>
            </a:r>
            <a:r>
              <a:rPr lang="de-DE" dirty="0" err="1" smtClean="0"/>
              <a:t>there</a:t>
            </a:r>
            <a:r>
              <a:rPr lang="de-DE" dirty="0" smtClean="0"/>
              <a:t> </a:t>
            </a:r>
            <a:r>
              <a:rPr lang="de-DE" dirty="0" err="1" smtClean="0"/>
              <a:t>is</a:t>
            </a:r>
            <a:r>
              <a:rPr lang="de-DE" dirty="0" smtClean="0"/>
              <a:t> </a:t>
            </a:r>
            <a:r>
              <a:rPr lang="de-DE" dirty="0" err="1" smtClean="0"/>
              <a:t>no</a:t>
            </a:r>
            <a:r>
              <a:rPr lang="de-DE" dirty="0" smtClean="0"/>
              <a:t> </a:t>
            </a:r>
            <a:r>
              <a:rPr lang="de-DE" dirty="0" err="1" smtClean="0"/>
              <a:t>article</a:t>
            </a:r>
            <a:r>
              <a:rPr lang="de-DE" dirty="0" smtClean="0"/>
              <a:t> </a:t>
            </a:r>
            <a:r>
              <a:rPr lang="de-DE" dirty="0" err="1" smtClean="0"/>
              <a:t>before</a:t>
            </a:r>
            <a:r>
              <a:rPr lang="de-DE" dirty="0" smtClean="0"/>
              <a:t> </a:t>
            </a:r>
            <a:r>
              <a:rPr lang="en-GB" dirty="0" smtClean="0"/>
              <a:t>“Holy Spirit” or in Matthew and Luke before “fire”. Text reads “with Holy Spirit and fire”</a:t>
            </a:r>
          </a:p>
          <a:p>
            <a:pPr marL="514350" indent="-514350">
              <a:buAutoNum type="arabicPeriod"/>
            </a:pPr>
            <a:r>
              <a:rPr lang="en-GB" dirty="0" smtClean="0"/>
              <a:t>In Matthew and Luke, the sayings about being baptized are preceded and followed by a warning of the judgment (before: </a:t>
            </a:r>
            <a:r>
              <a:rPr lang="en-GB" dirty="0" err="1" smtClean="0"/>
              <a:t>ax</a:t>
            </a:r>
            <a:r>
              <a:rPr lang="en-GB" dirty="0" smtClean="0"/>
              <a:t> placed to the root of the tree, after: winnowing and threshing: the chaff he will burn with unquenchable fire) </a:t>
            </a:r>
          </a:p>
          <a:p>
            <a:pPr marL="514350" indent="-514350">
              <a:buAutoNum type="arabicPeriod"/>
            </a:pPr>
            <a:endParaRPr lang="de-DE" dirty="0"/>
          </a:p>
        </p:txBody>
      </p:sp>
    </p:spTree>
    <p:extLst>
      <p:ext uri="{BB962C8B-B14F-4D97-AF65-F5344CB8AC3E}">
        <p14:creationId xmlns:p14="http://schemas.microsoft.com/office/powerpoint/2010/main" val="875471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pl-PL" dirty="0" smtClean="0"/>
              <a:t>GOSPEL OF JOHN</a:t>
            </a:r>
            <a:endParaRPr lang="de-DE" dirty="0"/>
          </a:p>
        </p:txBody>
      </p:sp>
      <p:sp>
        <p:nvSpPr>
          <p:cNvPr id="3" name="Inhaltsplatzhalter 2"/>
          <p:cNvSpPr>
            <a:spLocks noGrp="1"/>
          </p:cNvSpPr>
          <p:nvPr>
            <p:ph idx="1"/>
          </p:nvPr>
        </p:nvSpPr>
        <p:spPr/>
        <p:txBody>
          <a:bodyPr/>
          <a:lstStyle/>
          <a:p>
            <a:pPr marL="0" indent="0">
              <a:buNone/>
            </a:pPr>
            <a:r>
              <a:rPr lang="pl-PL" dirty="0" smtClean="0"/>
              <a:t>I myself did not know him but he who sent me to baptize with water said to me, He on whom you see the Spirit descend and remain, this is he who baptizes with the Holy Spirit. John 1, 33.</a:t>
            </a:r>
          </a:p>
          <a:p>
            <a:pPr marL="0" indent="0">
              <a:buNone/>
            </a:pPr>
            <a:endParaRPr lang="pl-PL" dirty="0"/>
          </a:p>
          <a:p>
            <a:pPr marL="0" indent="0">
              <a:buNone/>
            </a:pPr>
            <a:r>
              <a:rPr lang="pl-PL" dirty="0" smtClean="0"/>
              <a:t>Note  1. descend and remain</a:t>
            </a:r>
          </a:p>
          <a:p>
            <a:pPr marL="0" indent="0">
              <a:buNone/>
            </a:pPr>
            <a:r>
              <a:rPr lang="pl-PL" dirty="0" smtClean="0"/>
              <a:t>2. Jesus is one who baptizes with Holy Spirit </a:t>
            </a:r>
          </a:p>
          <a:p>
            <a:pPr marL="0" indent="0">
              <a:buNone/>
            </a:pPr>
            <a:r>
              <a:rPr lang="pl-PL" dirty="0" smtClean="0"/>
              <a:t>3. no article</a:t>
            </a:r>
            <a:endParaRPr lang="en-GB" dirty="0"/>
          </a:p>
        </p:txBody>
      </p:sp>
    </p:spTree>
    <p:extLst>
      <p:ext uri="{BB962C8B-B14F-4D97-AF65-F5344CB8AC3E}">
        <p14:creationId xmlns:p14="http://schemas.microsoft.com/office/powerpoint/2010/main" val="2694918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ACTS OF THE APOSTLES</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en-GB" dirty="0" smtClean="0"/>
              <a:t>Risen Jesus: “wait for the promise of the Father, which … you heard from me, for John baptized with water, but before many days you shall be baptized with the Holy Spirit” (Acts 1:5)</a:t>
            </a:r>
          </a:p>
          <a:p>
            <a:pPr marL="0" indent="0">
              <a:buNone/>
            </a:pPr>
            <a:r>
              <a:rPr lang="en-GB" dirty="0" smtClean="0"/>
              <a:t>“As I began to speak, the Holy Spirit fell on them just as on us at the beginning. And I remembered the word of the Lord, how he said, ‘John baptized with water, but you shall be baptized with the </a:t>
            </a:r>
            <a:r>
              <a:rPr lang="en-GB" smtClean="0"/>
              <a:t>Holy Spirit.” (Acts 11:15-16)</a:t>
            </a:r>
            <a:endParaRPr lang="en-GB" dirty="0"/>
          </a:p>
        </p:txBody>
      </p:sp>
    </p:spTree>
    <p:extLst>
      <p:ext uri="{BB962C8B-B14F-4D97-AF65-F5344CB8AC3E}">
        <p14:creationId xmlns:p14="http://schemas.microsoft.com/office/powerpoint/2010/main" val="2573626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PENTECOST</a:t>
            </a:r>
            <a:endParaRPr lang="de-DE" dirty="0"/>
          </a:p>
        </p:txBody>
      </p:sp>
      <p:sp>
        <p:nvSpPr>
          <p:cNvPr id="3" name="Inhaltsplatzhalter 2"/>
          <p:cNvSpPr>
            <a:spLocks noGrp="1"/>
          </p:cNvSpPr>
          <p:nvPr>
            <p:ph idx="1"/>
          </p:nvPr>
        </p:nvSpPr>
        <p:spPr/>
        <p:txBody>
          <a:bodyPr>
            <a:normAutofit fontScale="92500" lnSpcReduction="10000"/>
          </a:bodyPr>
          <a:lstStyle/>
          <a:p>
            <a:pPr marL="0" indent="0">
              <a:buNone/>
            </a:pPr>
            <a:r>
              <a:rPr lang="de-DE" dirty="0" err="1" smtClean="0"/>
              <a:t>Notice</a:t>
            </a:r>
            <a:r>
              <a:rPr lang="de-DE" dirty="0" smtClean="0"/>
              <a:t> </a:t>
            </a:r>
            <a:r>
              <a:rPr lang="de-DE" dirty="0" err="1" smtClean="0"/>
              <a:t>that</a:t>
            </a:r>
            <a:r>
              <a:rPr lang="de-DE" dirty="0" smtClean="0"/>
              <a:t> </a:t>
            </a:r>
            <a:r>
              <a:rPr lang="de-DE" dirty="0" err="1" smtClean="0"/>
              <a:t>the</a:t>
            </a:r>
            <a:r>
              <a:rPr lang="de-DE" dirty="0" smtClean="0"/>
              <a:t> </a:t>
            </a:r>
            <a:r>
              <a:rPr lang="de-DE" dirty="0" err="1" smtClean="0"/>
              <a:t>two</a:t>
            </a:r>
            <a:r>
              <a:rPr lang="de-DE" dirty="0" smtClean="0"/>
              <a:t> </a:t>
            </a:r>
            <a:r>
              <a:rPr lang="de-DE" dirty="0" err="1" smtClean="0"/>
              <a:t>occasions</a:t>
            </a:r>
            <a:r>
              <a:rPr lang="de-DE" dirty="0" smtClean="0"/>
              <a:t> on </a:t>
            </a:r>
            <a:r>
              <a:rPr lang="de-DE" dirty="0" err="1" smtClean="0"/>
              <a:t>which</a:t>
            </a:r>
            <a:r>
              <a:rPr lang="de-DE" dirty="0" smtClean="0"/>
              <a:t> </a:t>
            </a:r>
            <a:r>
              <a:rPr lang="de-DE" dirty="0" err="1" smtClean="0"/>
              <a:t>there</a:t>
            </a:r>
            <a:r>
              <a:rPr lang="de-DE" dirty="0" smtClean="0"/>
              <a:t> was a </a:t>
            </a:r>
            <a:r>
              <a:rPr lang="de-DE" dirty="0" err="1" smtClean="0"/>
              <a:t>fulfilment</a:t>
            </a:r>
            <a:r>
              <a:rPr lang="de-DE" dirty="0" smtClean="0"/>
              <a:t> </a:t>
            </a:r>
            <a:r>
              <a:rPr lang="de-DE" dirty="0" err="1" smtClean="0"/>
              <a:t>of</a:t>
            </a:r>
            <a:r>
              <a:rPr lang="de-DE" dirty="0" smtClean="0"/>
              <a:t> </a:t>
            </a:r>
            <a:r>
              <a:rPr lang="de-DE" dirty="0" err="1" smtClean="0"/>
              <a:t>the</a:t>
            </a:r>
            <a:r>
              <a:rPr lang="de-DE" dirty="0" smtClean="0"/>
              <a:t> </a:t>
            </a:r>
            <a:r>
              <a:rPr lang="de-DE" dirty="0" err="1" smtClean="0"/>
              <a:t>prophecies</a:t>
            </a:r>
            <a:r>
              <a:rPr lang="de-DE" dirty="0" smtClean="0"/>
              <a:t> </a:t>
            </a:r>
            <a:r>
              <a:rPr lang="de-DE" dirty="0" err="1" smtClean="0"/>
              <a:t>of</a:t>
            </a:r>
            <a:r>
              <a:rPr lang="de-DE" dirty="0" smtClean="0"/>
              <a:t> John </a:t>
            </a:r>
            <a:r>
              <a:rPr lang="de-DE" dirty="0" err="1" smtClean="0"/>
              <a:t>the</a:t>
            </a:r>
            <a:r>
              <a:rPr lang="de-DE" dirty="0" smtClean="0"/>
              <a:t> Baptist </a:t>
            </a:r>
            <a:r>
              <a:rPr lang="de-DE" dirty="0" err="1" smtClean="0"/>
              <a:t>and</a:t>
            </a:r>
            <a:r>
              <a:rPr lang="de-DE" dirty="0" smtClean="0"/>
              <a:t> </a:t>
            </a:r>
            <a:r>
              <a:rPr lang="de-DE" dirty="0" err="1" smtClean="0"/>
              <a:t>of</a:t>
            </a:r>
            <a:r>
              <a:rPr lang="de-DE" dirty="0" smtClean="0"/>
              <a:t> Jesus </a:t>
            </a:r>
            <a:r>
              <a:rPr lang="de-DE" dirty="0" err="1" smtClean="0"/>
              <a:t>were</a:t>
            </a:r>
            <a:r>
              <a:rPr lang="de-DE" dirty="0" smtClean="0"/>
              <a:t>:</a:t>
            </a:r>
          </a:p>
          <a:p>
            <a:pPr marL="0" indent="0">
              <a:buNone/>
            </a:pPr>
            <a:endParaRPr lang="de-DE" dirty="0"/>
          </a:p>
          <a:p>
            <a:pPr marL="514350" indent="-514350">
              <a:buAutoNum type="arabicPeriod"/>
            </a:pPr>
            <a:r>
              <a:rPr lang="de-DE" dirty="0" smtClean="0"/>
              <a:t>The </a:t>
            </a:r>
            <a:r>
              <a:rPr lang="de-DE" dirty="0" err="1" smtClean="0"/>
              <a:t>day</a:t>
            </a:r>
            <a:r>
              <a:rPr lang="de-DE" dirty="0" smtClean="0"/>
              <a:t> </a:t>
            </a:r>
            <a:r>
              <a:rPr lang="de-DE" dirty="0" err="1" smtClean="0"/>
              <a:t>of</a:t>
            </a:r>
            <a:r>
              <a:rPr lang="de-DE" dirty="0" smtClean="0"/>
              <a:t> </a:t>
            </a:r>
            <a:r>
              <a:rPr lang="de-DE" dirty="0" err="1" smtClean="0"/>
              <a:t>Pentecost</a:t>
            </a:r>
            <a:r>
              <a:rPr lang="de-DE" dirty="0" smtClean="0"/>
              <a:t> (Acts 2)</a:t>
            </a:r>
          </a:p>
          <a:p>
            <a:pPr marL="514350" indent="-514350">
              <a:buAutoNum type="arabicPeriod"/>
            </a:pPr>
            <a:r>
              <a:rPr lang="de-DE" dirty="0" smtClean="0"/>
              <a:t>The </a:t>
            </a:r>
            <a:r>
              <a:rPr lang="en-GB" dirty="0" smtClean="0"/>
              <a:t>“</a:t>
            </a:r>
            <a:r>
              <a:rPr lang="de-DE" dirty="0" smtClean="0"/>
              <a:t>Gentile</a:t>
            </a:r>
            <a:r>
              <a:rPr lang="en-GB" dirty="0" smtClean="0"/>
              <a:t>” at Caesarea (Acts 10 – 11)</a:t>
            </a:r>
          </a:p>
          <a:p>
            <a:pPr marL="0" indent="0">
              <a:buNone/>
            </a:pPr>
            <a:endParaRPr lang="de-DE" dirty="0" smtClean="0"/>
          </a:p>
          <a:p>
            <a:pPr marL="0" indent="0">
              <a:buNone/>
            </a:pPr>
            <a:r>
              <a:rPr lang="de-DE" dirty="0" err="1" smtClean="0"/>
              <a:t>Both</a:t>
            </a:r>
            <a:r>
              <a:rPr lang="de-DE" dirty="0" smtClean="0"/>
              <a:t> </a:t>
            </a:r>
            <a:r>
              <a:rPr lang="de-DE" dirty="0" err="1" smtClean="0"/>
              <a:t>are</a:t>
            </a:r>
            <a:r>
              <a:rPr lang="de-DE" dirty="0" smtClean="0"/>
              <a:t> </a:t>
            </a:r>
            <a:r>
              <a:rPr lang="de-DE" dirty="0" err="1" smtClean="0"/>
              <a:t>corporate</a:t>
            </a:r>
            <a:r>
              <a:rPr lang="de-DE" dirty="0" smtClean="0"/>
              <a:t> </a:t>
            </a:r>
            <a:r>
              <a:rPr lang="de-DE" dirty="0" err="1" smtClean="0"/>
              <a:t>events</a:t>
            </a:r>
            <a:r>
              <a:rPr lang="de-DE" dirty="0" smtClean="0"/>
              <a:t> </a:t>
            </a:r>
            <a:r>
              <a:rPr lang="de-DE" dirty="0" err="1" smtClean="0"/>
              <a:t>of</a:t>
            </a:r>
            <a:r>
              <a:rPr lang="de-DE" dirty="0" smtClean="0"/>
              <a:t> </a:t>
            </a:r>
            <a:r>
              <a:rPr lang="de-DE" dirty="0" err="1" smtClean="0"/>
              <a:t>significance</a:t>
            </a:r>
            <a:r>
              <a:rPr lang="de-DE" dirty="0" smtClean="0"/>
              <a:t> </a:t>
            </a:r>
            <a:r>
              <a:rPr lang="de-DE" dirty="0" err="1" smtClean="0"/>
              <a:t>for</a:t>
            </a:r>
            <a:r>
              <a:rPr lang="de-DE" dirty="0" smtClean="0"/>
              <a:t> </a:t>
            </a:r>
            <a:r>
              <a:rPr lang="de-DE" dirty="0" err="1" smtClean="0"/>
              <a:t>the</a:t>
            </a:r>
            <a:r>
              <a:rPr lang="de-DE" dirty="0" smtClean="0"/>
              <a:t> </a:t>
            </a:r>
            <a:r>
              <a:rPr lang="de-DE" dirty="0" err="1" smtClean="0"/>
              <a:t>whole</a:t>
            </a:r>
            <a:r>
              <a:rPr lang="de-DE" dirty="0" smtClean="0"/>
              <a:t> Church. See Benedict XVI (</a:t>
            </a:r>
            <a:r>
              <a:rPr lang="de-DE" smtClean="0"/>
              <a:t>Booklet Intro)</a:t>
            </a:r>
            <a:endParaRPr lang="en-GB" dirty="0"/>
          </a:p>
        </p:txBody>
      </p:sp>
    </p:spTree>
    <p:extLst>
      <p:ext uri="{BB962C8B-B14F-4D97-AF65-F5344CB8AC3E}">
        <p14:creationId xmlns:p14="http://schemas.microsoft.com/office/powerpoint/2010/main" val="80896046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849</Words>
  <Application>Microsoft Office PowerPoint</Application>
  <PresentationFormat>Bildschirmpräsentation (4:3)</PresentationFormat>
  <Paragraphs>51</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Larissa</vt:lpstr>
      <vt:lpstr>BAPTISM IN THE HOLY SPIRIT</vt:lpstr>
      <vt:lpstr>LES PROMESSES DE L‘ESPRIT</vt:lpstr>
      <vt:lpstr>PowerPoint-Präsentation</vt:lpstr>
      <vt:lpstr>THE PROPHECY OF JOEL</vt:lpstr>
      <vt:lpstr>SYNOPTIC GOSPELS</vt:lpstr>
      <vt:lpstr>To Note</vt:lpstr>
      <vt:lpstr>GOSPEL OF JOHN</vt:lpstr>
      <vt:lpstr>ACTS OF THE APOSTLES</vt:lpstr>
      <vt:lpstr>PENTECOST</vt:lpstr>
      <vt:lpstr>ONLY VERB FORMS</vt:lpstr>
      <vt:lpstr>POPE FRANCIS ON THE HOLY SPIRIT</vt:lpstr>
      <vt:lpstr>POPE FRANCIS TO THE RENEWAL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BAPTISM IN THE HOLY SPIRIT</dc:title>
  <dc:creator>Peter Hocken</dc:creator>
  <cp:lastModifiedBy>Peter Hocken</cp:lastModifiedBy>
  <cp:revision>20</cp:revision>
  <dcterms:created xsi:type="dcterms:W3CDTF">2015-09-08T15:49:21Z</dcterms:created>
  <dcterms:modified xsi:type="dcterms:W3CDTF">2015-09-14T13:43:41Z</dcterms:modified>
</cp:coreProperties>
</file>